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1"/>
  </p:sldMasterIdLst>
  <p:notesMasterIdLst>
    <p:notesMasterId r:id="rId42"/>
  </p:notesMasterIdLst>
  <p:handoutMasterIdLst>
    <p:handoutMasterId r:id="rId43"/>
  </p:handoutMasterIdLst>
  <p:sldIdLst>
    <p:sldId id="425" r:id="rId2"/>
    <p:sldId id="420" r:id="rId3"/>
    <p:sldId id="468" r:id="rId4"/>
    <p:sldId id="428" r:id="rId5"/>
    <p:sldId id="469" r:id="rId6"/>
    <p:sldId id="470" r:id="rId7"/>
    <p:sldId id="471" r:id="rId8"/>
    <p:sldId id="472" r:id="rId9"/>
    <p:sldId id="473" r:id="rId10"/>
    <p:sldId id="445" r:id="rId11"/>
    <p:sldId id="460" r:id="rId12"/>
    <p:sldId id="461" r:id="rId13"/>
    <p:sldId id="462" r:id="rId14"/>
    <p:sldId id="606" r:id="rId15"/>
    <p:sldId id="610" r:id="rId16"/>
    <p:sldId id="463" r:id="rId17"/>
    <p:sldId id="446" r:id="rId18"/>
    <p:sldId id="488" r:id="rId19"/>
    <p:sldId id="436" r:id="rId20"/>
    <p:sldId id="604" r:id="rId21"/>
    <p:sldId id="490" r:id="rId22"/>
    <p:sldId id="607" r:id="rId23"/>
    <p:sldId id="609" r:id="rId24"/>
    <p:sldId id="492" r:id="rId25"/>
    <p:sldId id="589" r:id="rId26"/>
    <p:sldId id="478" r:id="rId27"/>
    <p:sldId id="590" r:id="rId28"/>
    <p:sldId id="605" r:id="rId29"/>
    <p:sldId id="608" r:id="rId30"/>
    <p:sldId id="591" r:id="rId31"/>
    <p:sldId id="599" r:id="rId32"/>
    <p:sldId id="600" r:id="rId33"/>
    <p:sldId id="494" r:id="rId34"/>
    <p:sldId id="712" r:id="rId35"/>
    <p:sldId id="476" r:id="rId36"/>
    <p:sldId id="611" r:id="rId37"/>
    <p:sldId id="526" r:id="rId38"/>
    <p:sldId id="477" r:id="rId39"/>
    <p:sldId id="450" r:id="rId40"/>
    <p:sldId id="45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375AF-F9CA-4C39-BC4C-6FA37D869641}" v="620" dt="2019-11-17T21:39:41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2" autoAdjust="0"/>
    <p:restoredTop sz="93712" autoAdjust="0"/>
  </p:normalViewPr>
  <p:slideViewPr>
    <p:cSldViewPr>
      <p:cViewPr>
        <p:scale>
          <a:sx n="77" d="100"/>
          <a:sy n="77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53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e Franke" userId="f7460c7914de2d93" providerId="LiveId" clId="{40B09645-8A7C-498C-88F3-ED01D4B9A1DE}"/>
    <pc:docChg chg="undo custSel addSld delSld modSld sldOrd modMainMaster">
      <pc:chgData name="Monte Franke" userId="f7460c7914de2d93" providerId="LiveId" clId="{40B09645-8A7C-498C-88F3-ED01D4B9A1DE}" dt="2019-11-03T15:46:06.804" v="1297" actId="15"/>
      <pc:docMkLst>
        <pc:docMk/>
      </pc:docMkLst>
      <pc:sldChg chg="del">
        <pc:chgData name="Monte Franke" userId="f7460c7914de2d93" providerId="LiveId" clId="{40B09645-8A7C-498C-88F3-ED01D4B9A1DE}" dt="2019-11-03T14:33:52.459" v="0" actId="47"/>
        <pc:sldMkLst>
          <pc:docMk/>
          <pc:sldMk cId="4064948616" sldId="31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326874367" sldId="320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003008316" sldId="321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415744420" sldId="322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52754364" sldId="323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280015482" sldId="32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800474116" sldId="328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619896150" sldId="329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67666132" sldId="330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833111243" sldId="334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559485108" sldId="335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188648665" sldId="336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416151432" sldId="33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10046008" sldId="338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692474781" sldId="339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495108600" sldId="340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621609386" sldId="341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822487033" sldId="342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485651912" sldId="343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908335128" sldId="353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179595844" sldId="354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11933909" sldId="355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849924496" sldId="356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703683523" sldId="35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98422182" sldId="358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465369471" sldId="359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671468579" sldId="360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398770351" sldId="361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07448618" sldId="362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709542729" sldId="402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285925221" sldId="403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833405817" sldId="404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523956381" sldId="40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734670458" sldId="414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81396962" sldId="415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627897835" sldId="416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824146867" sldId="417"/>
        </pc:sldMkLst>
      </pc:sldChg>
      <pc:sldChg chg="modSp modAnim">
        <pc:chgData name="Monte Franke" userId="f7460c7914de2d93" providerId="LiveId" clId="{40B09645-8A7C-498C-88F3-ED01D4B9A1DE}" dt="2019-11-03T15:05:54.953" v="881" actId="20577"/>
        <pc:sldMkLst>
          <pc:docMk/>
          <pc:sldMk cId="660277114" sldId="420"/>
        </pc:sldMkLst>
        <pc:graphicFrameChg chg="mod">
          <ac:chgData name="Monte Franke" userId="f7460c7914de2d93" providerId="LiveId" clId="{40B09645-8A7C-498C-88F3-ED01D4B9A1DE}" dt="2019-11-03T15:05:54.953" v="881" actId="20577"/>
          <ac:graphicFrameMkLst>
            <pc:docMk/>
            <pc:sldMk cId="660277114" sldId="420"/>
            <ac:graphicFrameMk id="4" creationId="{00000000-0000-0000-0000-000000000000}"/>
          </ac:graphicFrameMkLst>
        </pc:graphicFrameChg>
      </pc:sldChg>
      <pc:sldChg chg="modSp">
        <pc:chgData name="Monte Franke" userId="f7460c7914de2d93" providerId="LiveId" clId="{40B09645-8A7C-498C-88F3-ED01D4B9A1DE}" dt="2019-11-03T14:34:22.172" v="4"/>
        <pc:sldMkLst>
          <pc:docMk/>
          <pc:sldMk cId="345707889" sldId="425"/>
        </pc:sldMkLst>
        <pc:spChg chg="mod">
          <ac:chgData name="Monte Franke" userId="f7460c7914de2d93" providerId="LiveId" clId="{40B09645-8A7C-498C-88F3-ED01D4B9A1DE}" dt="2019-11-03T14:34:22.172" v="4"/>
          <ac:spMkLst>
            <pc:docMk/>
            <pc:sldMk cId="345707889" sldId="425"/>
            <ac:spMk id="5" creationId="{00000000-0000-0000-0000-000000000000}"/>
          </ac:spMkLst>
        </pc:sp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594415052" sldId="429"/>
        </pc:sldMkLst>
      </pc:sldChg>
      <pc:sldChg chg="modSp">
        <pc:chgData name="Monte Franke" userId="f7460c7914de2d93" providerId="LiveId" clId="{40B09645-8A7C-498C-88F3-ED01D4B9A1DE}" dt="2019-11-03T15:39:35.976" v="1225" actId="15"/>
        <pc:sldMkLst>
          <pc:docMk/>
          <pc:sldMk cId="0" sldId="436"/>
        </pc:sldMkLst>
        <pc:spChg chg="mod">
          <ac:chgData name="Monte Franke" userId="f7460c7914de2d93" providerId="LiveId" clId="{40B09645-8A7C-498C-88F3-ED01D4B9A1DE}" dt="2019-11-03T15:39:35.976" v="1225" actId="15"/>
          <ac:spMkLst>
            <pc:docMk/>
            <pc:sldMk cId="0" sldId="436"/>
            <ac:spMk id="141314" creationId="{00000000-0000-0000-0000-000000000000}"/>
          </ac:spMkLst>
        </pc:sp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3214494343" sldId="443"/>
        </pc:sldMkLst>
      </pc:sldChg>
      <pc:sldChg chg="addSp delSp modSp modAnim">
        <pc:chgData name="Monte Franke" userId="f7460c7914de2d93" providerId="LiveId" clId="{40B09645-8A7C-498C-88F3-ED01D4B9A1DE}" dt="2019-11-03T15:24:13.448" v="997"/>
        <pc:sldMkLst>
          <pc:docMk/>
          <pc:sldMk cId="2432626555" sldId="445"/>
        </pc:sldMkLst>
        <pc:spChg chg="add del mod">
          <ac:chgData name="Monte Franke" userId="f7460c7914de2d93" providerId="LiveId" clId="{40B09645-8A7C-498C-88F3-ED01D4B9A1DE}" dt="2019-11-03T15:21:39.376" v="971"/>
          <ac:spMkLst>
            <pc:docMk/>
            <pc:sldMk cId="2432626555" sldId="445"/>
            <ac:spMk id="3" creationId="{BC929D5C-5E4C-4205-9A9A-E03D83EEA7FB}"/>
          </ac:spMkLst>
        </pc:spChg>
        <pc:spChg chg="add del">
          <ac:chgData name="Monte Franke" userId="f7460c7914de2d93" providerId="LiveId" clId="{40B09645-8A7C-498C-88F3-ED01D4B9A1DE}" dt="2019-11-03T15:21:39.376" v="971"/>
          <ac:spMkLst>
            <pc:docMk/>
            <pc:sldMk cId="2432626555" sldId="445"/>
            <ac:spMk id="4" creationId="{00000000-0000-0000-0000-000000000000}"/>
          </ac:spMkLst>
        </pc:spChg>
        <pc:spChg chg="add mod">
          <ac:chgData name="Monte Franke" userId="f7460c7914de2d93" providerId="LiveId" clId="{40B09645-8A7C-498C-88F3-ED01D4B9A1DE}" dt="2019-11-03T15:23:45.424" v="995" actId="207"/>
          <ac:spMkLst>
            <pc:docMk/>
            <pc:sldMk cId="2432626555" sldId="445"/>
            <ac:spMk id="7" creationId="{13BA4E01-1DE6-4345-B706-CEEB1BC8784D}"/>
          </ac:spMkLst>
        </pc:spChg>
        <pc:picChg chg="add mod">
          <ac:chgData name="Monte Franke" userId="f7460c7914de2d93" providerId="LiveId" clId="{40B09645-8A7C-498C-88F3-ED01D4B9A1DE}" dt="2019-11-03T15:21:52.123" v="984" actId="1035"/>
          <ac:picMkLst>
            <pc:docMk/>
            <pc:sldMk cId="2432626555" sldId="445"/>
            <ac:picMk id="6" creationId="{C048C8A9-B451-4721-A859-A85BBAC3386D}"/>
          </ac:picMkLst>
        </pc:picChg>
      </pc:sldChg>
      <pc:sldChg chg="modSp">
        <pc:chgData name="Monte Franke" userId="f7460c7914de2d93" providerId="LiveId" clId="{40B09645-8A7C-498C-88F3-ED01D4B9A1DE}" dt="2019-11-03T15:00:36.977" v="756" actId="20577"/>
        <pc:sldMkLst>
          <pc:docMk/>
          <pc:sldMk cId="1960598509" sldId="446"/>
        </pc:sldMkLst>
        <pc:spChg chg="mod">
          <ac:chgData name="Monte Franke" userId="f7460c7914de2d93" providerId="LiveId" clId="{40B09645-8A7C-498C-88F3-ED01D4B9A1DE}" dt="2019-11-03T14:58:31.223" v="676" actId="20577"/>
          <ac:spMkLst>
            <pc:docMk/>
            <pc:sldMk cId="1960598509" sldId="446"/>
            <ac:spMk id="3" creationId="{00000000-0000-0000-0000-000000000000}"/>
          </ac:spMkLst>
        </pc:spChg>
        <pc:spChg chg="mod">
          <ac:chgData name="Monte Franke" userId="f7460c7914de2d93" providerId="LiveId" clId="{40B09645-8A7C-498C-88F3-ED01D4B9A1DE}" dt="2019-11-03T15:00:36.977" v="756" actId="20577"/>
          <ac:spMkLst>
            <pc:docMk/>
            <pc:sldMk cId="1960598509" sldId="446"/>
            <ac:spMk id="5" creationId="{9E31CC30-A6B8-448C-9439-F21137BBD2AE}"/>
          </ac:spMkLst>
        </pc:sp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311143024" sldId="44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441615728" sldId="449"/>
        </pc:sldMkLst>
      </pc:sldChg>
      <pc:sldChg chg="addSp delSp modSp">
        <pc:chgData name="Monte Franke" userId="f7460c7914de2d93" providerId="LiveId" clId="{40B09645-8A7C-498C-88F3-ED01D4B9A1DE}" dt="2019-11-03T15:12:04.207" v="899" actId="14100"/>
        <pc:sldMkLst>
          <pc:docMk/>
          <pc:sldMk cId="2529230763" sldId="450"/>
        </pc:sldMkLst>
        <pc:spChg chg="add del mod">
          <ac:chgData name="Monte Franke" userId="f7460c7914de2d93" providerId="LiveId" clId="{40B09645-8A7C-498C-88F3-ED01D4B9A1DE}" dt="2019-11-03T15:11:55.033" v="895"/>
          <ac:spMkLst>
            <pc:docMk/>
            <pc:sldMk cId="2529230763" sldId="450"/>
            <ac:spMk id="6" creationId="{59AEB0D5-9E0D-407A-ADCC-C69BA8EBC731}"/>
          </ac:spMkLst>
        </pc:spChg>
        <pc:picChg chg="del">
          <ac:chgData name="Monte Franke" userId="f7460c7914de2d93" providerId="LiveId" clId="{40B09645-8A7C-498C-88F3-ED01D4B9A1DE}" dt="2019-11-03T15:11:45.527" v="894" actId="478"/>
          <ac:picMkLst>
            <pc:docMk/>
            <pc:sldMk cId="2529230763" sldId="450"/>
            <ac:picMk id="4" creationId="{00000000-0000-0000-0000-000000000000}"/>
          </ac:picMkLst>
        </pc:picChg>
        <pc:picChg chg="add mod">
          <ac:chgData name="Monte Franke" userId="f7460c7914de2d93" providerId="LiveId" clId="{40B09645-8A7C-498C-88F3-ED01D4B9A1DE}" dt="2019-11-03T15:12:04.207" v="899" actId="14100"/>
          <ac:picMkLst>
            <pc:docMk/>
            <pc:sldMk cId="2529230763" sldId="450"/>
            <ac:picMk id="8" creationId="{A1603A95-E99C-4193-9E62-6E13B1C4B2FB}"/>
          </ac:picMkLst>
        </pc:picChg>
      </pc:sldChg>
      <pc:sldChg chg="modSp">
        <pc:chgData name="Monte Franke" userId="f7460c7914de2d93" providerId="LiveId" clId="{40B09645-8A7C-498C-88F3-ED01D4B9A1DE}" dt="2019-11-03T15:05:03.039" v="853" actId="6549"/>
        <pc:sldMkLst>
          <pc:docMk/>
          <pc:sldMk cId="3086921688" sldId="451"/>
        </pc:sldMkLst>
        <pc:spChg chg="mod">
          <ac:chgData name="Monte Franke" userId="f7460c7914de2d93" providerId="LiveId" clId="{40B09645-8A7C-498C-88F3-ED01D4B9A1DE}" dt="2019-11-03T15:05:03.039" v="853" actId="6549"/>
          <ac:spMkLst>
            <pc:docMk/>
            <pc:sldMk cId="3086921688" sldId="451"/>
            <ac:spMk id="3" creationId="{00000000-0000-0000-0000-000000000000}"/>
          </ac:spMkLst>
        </pc:sp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333283167" sldId="452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674134638" sldId="454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324246007" sldId="455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434769350" sldId="456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4157639731" sldId="457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221663127" sldId="459"/>
        </pc:sldMkLst>
      </pc:sldChg>
      <pc:sldChg chg="modSp">
        <pc:chgData name="Monte Franke" userId="f7460c7914de2d93" providerId="LiveId" clId="{40B09645-8A7C-498C-88F3-ED01D4B9A1DE}" dt="2019-11-03T15:19:45.839" v="966" actId="6549"/>
        <pc:sldMkLst>
          <pc:docMk/>
          <pc:sldMk cId="1639433788" sldId="460"/>
        </pc:sldMkLst>
        <pc:spChg chg="mod">
          <ac:chgData name="Monte Franke" userId="f7460c7914de2d93" providerId="LiveId" clId="{40B09645-8A7C-498C-88F3-ED01D4B9A1DE}" dt="2019-11-03T15:19:45.839" v="966" actId="6549"/>
          <ac:spMkLst>
            <pc:docMk/>
            <pc:sldMk cId="1639433788" sldId="460"/>
            <ac:spMk id="721927" creationId="{00000000-0000-0000-0000-000000000000}"/>
          </ac:spMkLst>
        </pc:spChg>
      </pc:sldChg>
      <pc:sldChg chg="modSp">
        <pc:chgData name="Monte Franke" userId="f7460c7914de2d93" providerId="LiveId" clId="{40B09645-8A7C-498C-88F3-ED01D4B9A1DE}" dt="2019-11-03T15:45:49.909" v="1296" actId="15"/>
        <pc:sldMkLst>
          <pc:docMk/>
          <pc:sldMk cId="2295497612" sldId="461"/>
        </pc:sldMkLst>
        <pc:spChg chg="mod">
          <ac:chgData name="Monte Franke" userId="f7460c7914de2d93" providerId="LiveId" clId="{40B09645-8A7C-498C-88F3-ED01D4B9A1DE}" dt="2019-11-03T15:45:49.909" v="1296" actId="15"/>
          <ac:spMkLst>
            <pc:docMk/>
            <pc:sldMk cId="2295497612" sldId="461"/>
            <ac:spMk id="3" creationId="{00000000-0000-0000-0000-000000000000}"/>
          </ac:spMkLst>
        </pc:spChg>
      </pc:sldChg>
      <pc:sldChg chg="modSp">
        <pc:chgData name="Monte Franke" userId="f7460c7914de2d93" providerId="LiveId" clId="{40B09645-8A7C-498C-88F3-ED01D4B9A1DE}" dt="2019-11-03T15:46:06.804" v="1297" actId="15"/>
        <pc:sldMkLst>
          <pc:docMk/>
          <pc:sldMk cId="537855149" sldId="462"/>
        </pc:sldMkLst>
        <pc:spChg chg="mod">
          <ac:chgData name="Monte Franke" userId="f7460c7914de2d93" providerId="LiveId" clId="{40B09645-8A7C-498C-88F3-ED01D4B9A1DE}" dt="2019-11-03T15:46:06.804" v="1297" actId="15"/>
          <ac:spMkLst>
            <pc:docMk/>
            <pc:sldMk cId="537855149" sldId="462"/>
            <ac:spMk id="864259" creationId="{00000000-0000-0000-0000-000000000000}"/>
          </ac:spMkLst>
        </pc:spChg>
      </pc:sldChg>
      <pc:sldChg chg="addSp delSp modSp">
        <pc:chgData name="Monte Franke" userId="f7460c7914de2d93" providerId="LiveId" clId="{40B09645-8A7C-498C-88F3-ED01D4B9A1DE}" dt="2019-11-03T15:18:12.695" v="927"/>
        <pc:sldMkLst>
          <pc:docMk/>
          <pc:sldMk cId="2106384942" sldId="463"/>
        </pc:sldMkLst>
        <pc:picChg chg="add del mod">
          <ac:chgData name="Monte Franke" userId="f7460c7914de2d93" providerId="LiveId" clId="{40B09645-8A7C-498C-88F3-ED01D4B9A1DE}" dt="2019-11-03T15:18:12.695" v="927"/>
          <ac:picMkLst>
            <pc:docMk/>
            <pc:sldMk cId="2106384942" sldId="463"/>
            <ac:picMk id="4" creationId="{FE869954-68D9-454E-8BE5-3EDE58A10BF7}"/>
          </ac:picMkLst>
        </pc:pic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187989371" sldId="464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695075652" sldId="465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52751151" sldId="466"/>
        </pc:sldMkLst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4281122935" sldId="467"/>
        </pc:sldMkLst>
      </pc:sldChg>
      <pc:sldChg chg="modSp ord">
        <pc:chgData name="Monte Franke" userId="f7460c7914de2d93" providerId="LiveId" clId="{40B09645-8A7C-498C-88F3-ED01D4B9A1DE}" dt="2019-11-03T14:37:03.774" v="213" actId="20577"/>
        <pc:sldMkLst>
          <pc:docMk/>
          <pc:sldMk cId="2347170831" sldId="468"/>
        </pc:sldMkLst>
        <pc:spChg chg="mod">
          <ac:chgData name="Monte Franke" userId="f7460c7914de2d93" providerId="LiveId" clId="{40B09645-8A7C-498C-88F3-ED01D4B9A1DE}" dt="2019-11-03T14:37:03.774" v="213" actId="20577"/>
          <ac:spMkLst>
            <pc:docMk/>
            <pc:sldMk cId="2347170831" sldId="468"/>
            <ac:spMk id="4" creationId="{00000000-0000-0000-0000-000000000000}"/>
          </ac:spMkLst>
        </pc:spChg>
      </pc:sldChg>
      <pc:sldChg chg="modSp">
        <pc:chgData name="Monte Franke" userId="f7460c7914de2d93" providerId="LiveId" clId="{40B09645-8A7C-498C-88F3-ED01D4B9A1DE}" dt="2019-11-03T15:06:28.727" v="888" actId="1035"/>
        <pc:sldMkLst>
          <pc:docMk/>
          <pc:sldMk cId="1778451421" sldId="472"/>
        </pc:sldMkLst>
        <pc:picChg chg="mod">
          <ac:chgData name="Monte Franke" userId="f7460c7914de2d93" providerId="LiveId" clId="{40B09645-8A7C-498C-88F3-ED01D4B9A1DE}" dt="2019-11-03T15:06:28.727" v="888" actId="1035"/>
          <ac:picMkLst>
            <pc:docMk/>
            <pc:sldMk cId="1778451421" sldId="472"/>
            <ac:picMk id="33797" creationId="{00000000-0000-0000-0000-000000000000}"/>
          </ac:picMkLst>
        </pc:picChg>
      </pc:sldChg>
      <pc:sldChg chg="modSp">
        <pc:chgData name="Monte Franke" userId="f7460c7914de2d93" providerId="LiveId" clId="{40B09645-8A7C-498C-88F3-ED01D4B9A1DE}" dt="2019-11-03T15:45:36.697" v="1295" actId="20577"/>
        <pc:sldMkLst>
          <pc:docMk/>
          <pc:sldMk cId="4030878482" sldId="473"/>
        </pc:sldMkLst>
        <pc:spChg chg="mod">
          <ac:chgData name="Monte Franke" userId="f7460c7914de2d93" providerId="LiveId" clId="{40B09645-8A7C-498C-88F3-ED01D4B9A1DE}" dt="2019-11-03T15:45:36.697" v="1295" actId="20577"/>
          <ac:spMkLst>
            <pc:docMk/>
            <pc:sldMk cId="4030878482" sldId="473"/>
            <ac:spMk id="366595" creationId="{00000000-0000-0000-0000-000000000000}"/>
          </ac:spMkLst>
        </pc:sp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1687535400" sldId="474"/>
        </pc:sldMkLst>
      </pc:sldChg>
      <pc:sldChg chg="del">
        <pc:chgData name="Monte Franke" userId="f7460c7914de2d93" providerId="LiveId" clId="{40B09645-8A7C-498C-88F3-ED01D4B9A1DE}" dt="2019-11-03T14:33:58.217" v="1" actId="2696"/>
        <pc:sldMkLst>
          <pc:docMk/>
          <pc:sldMk cId="558876111" sldId="475"/>
        </pc:sldMkLst>
      </pc:sldChg>
      <pc:sldChg chg="modSp add del">
        <pc:chgData name="Monte Franke" userId="f7460c7914de2d93" providerId="LiveId" clId="{40B09645-8A7C-498C-88F3-ED01D4B9A1DE}" dt="2019-11-03T15:05:23.891" v="854" actId="47"/>
        <pc:sldMkLst>
          <pc:docMk/>
          <pc:sldMk cId="3185278864" sldId="475"/>
        </pc:sldMkLst>
        <pc:spChg chg="mod">
          <ac:chgData name="Monte Franke" userId="f7460c7914de2d93" providerId="LiveId" clId="{40B09645-8A7C-498C-88F3-ED01D4B9A1DE}" dt="2019-11-03T14:34:15.376" v="3"/>
          <ac:spMkLst>
            <pc:docMk/>
            <pc:sldMk cId="3185278864" sldId="475"/>
            <ac:spMk id="6" creationId="{F55C0BC5-6955-4A19-8054-C49BCAA2A366}"/>
          </ac:spMkLst>
        </pc:spChg>
      </pc:sldChg>
      <pc:sldChg chg="modSp">
        <pc:chgData name="Monte Franke" userId="f7460c7914de2d93" providerId="LiveId" clId="{40B09645-8A7C-498C-88F3-ED01D4B9A1DE}" dt="2019-11-03T15:42:02.450" v="1254" actId="15"/>
        <pc:sldMkLst>
          <pc:docMk/>
          <pc:sldMk cId="226220227" sldId="476"/>
        </pc:sldMkLst>
        <pc:spChg chg="mod">
          <ac:chgData name="Monte Franke" userId="f7460c7914de2d93" providerId="LiveId" clId="{40B09645-8A7C-498C-88F3-ED01D4B9A1DE}" dt="2019-11-03T15:42:02.450" v="1254" actId="15"/>
          <ac:spMkLst>
            <pc:docMk/>
            <pc:sldMk cId="226220227" sldId="476"/>
            <ac:spMk id="3" creationId="{AD21E770-C23B-46A6-B139-C82395B99CAB}"/>
          </ac:spMkLst>
        </pc:spChg>
      </pc:sldChg>
      <pc:sldChg chg="modSp">
        <pc:chgData name="Monte Franke" userId="f7460c7914de2d93" providerId="LiveId" clId="{40B09645-8A7C-498C-88F3-ED01D4B9A1DE}" dt="2019-11-03T15:02:22.699" v="847" actId="15"/>
        <pc:sldMkLst>
          <pc:docMk/>
          <pc:sldMk cId="2803191102" sldId="477"/>
        </pc:sldMkLst>
        <pc:spChg chg="mod">
          <ac:chgData name="Monte Franke" userId="f7460c7914de2d93" providerId="LiveId" clId="{40B09645-8A7C-498C-88F3-ED01D4B9A1DE}" dt="2019-11-03T15:02:22.699" v="847" actId="15"/>
          <ac:spMkLst>
            <pc:docMk/>
            <pc:sldMk cId="2803191102" sldId="477"/>
            <ac:spMk id="3" creationId="{B2890143-BE81-4D63-97C8-EC31EB00235D}"/>
          </ac:spMkLst>
        </pc:spChg>
      </pc:sldChg>
      <pc:sldChg chg="addSp delSp modSp">
        <pc:chgData name="Monte Franke" userId="f7460c7914de2d93" providerId="LiveId" clId="{40B09645-8A7C-498C-88F3-ED01D4B9A1DE}" dt="2019-11-03T15:40:42.390" v="1236" actId="15"/>
        <pc:sldMkLst>
          <pc:docMk/>
          <pc:sldMk cId="2602706699" sldId="478"/>
        </pc:sldMkLst>
        <pc:spChg chg="mod">
          <ac:chgData name="Monte Franke" userId="f7460c7914de2d93" providerId="LiveId" clId="{40B09645-8A7C-498C-88F3-ED01D4B9A1DE}" dt="2019-11-03T15:40:42.390" v="1236" actId="15"/>
          <ac:spMkLst>
            <pc:docMk/>
            <pc:sldMk cId="2602706699" sldId="478"/>
            <ac:spMk id="3" creationId="{15951787-44CE-4B75-B864-DA03092B007F}"/>
          </ac:spMkLst>
        </pc:spChg>
        <pc:spChg chg="add del mod">
          <ac:chgData name="Monte Franke" userId="f7460c7914de2d93" providerId="LiveId" clId="{40B09645-8A7C-498C-88F3-ED01D4B9A1DE}" dt="2019-11-03T15:07:33.815" v="891"/>
          <ac:spMkLst>
            <pc:docMk/>
            <pc:sldMk cId="2602706699" sldId="478"/>
            <ac:spMk id="5" creationId="{C3DD9E3F-8507-4CF7-B92F-7006C260A493}"/>
          </ac:spMkLst>
        </pc:spChg>
        <pc:spChg chg="add del mod">
          <ac:chgData name="Monte Franke" userId="f7460c7914de2d93" providerId="LiveId" clId="{40B09645-8A7C-498C-88F3-ED01D4B9A1DE}" dt="2019-11-03T15:07:33.815" v="891"/>
          <ac:spMkLst>
            <pc:docMk/>
            <pc:sldMk cId="2602706699" sldId="478"/>
            <ac:spMk id="6" creationId="{4FDD4FF5-F345-42DD-A1C4-C1AD2F224980}"/>
          </ac:spMkLst>
        </pc:spChg>
        <pc:spChg chg="add del mod">
          <ac:chgData name="Monte Franke" userId="f7460c7914de2d93" providerId="LiveId" clId="{40B09645-8A7C-498C-88F3-ED01D4B9A1DE}" dt="2019-11-03T15:07:33.815" v="891"/>
          <ac:spMkLst>
            <pc:docMk/>
            <pc:sldMk cId="2602706699" sldId="478"/>
            <ac:spMk id="7" creationId="{DB6851D8-A42D-4C64-BD89-14D6D9D2DD2C}"/>
          </ac:spMkLst>
        </pc:spChg>
      </pc:sldChg>
      <pc:sldChg chg="del">
        <pc:chgData name="Monte Franke" userId="f7460c7914de2d93" providerId="LiveId" clId="{40B09645-8A7C-498C-88F3-ED01D4B9A1DE}" dt="2019-11-03T14:56:17.957" v="645" actId="47"/>
        <pc:sldMkLst>
          <pc:docMk/>
          <pc:sldMk cId="614403486" sldId="480"/>
        </pc:sldMkLst>
      </pc:sldChg>
      <pc:sldChg chg="del">
        <pc:chgData name="Monte Franke" userId="f7460c7914de2d93" providerId="LiveId" clId="{40B09645-8A7C-498C-88F3-ED01D4B9A1DE}" dt="2019-11-03T15:03:40.243" v="849" actId="47"/>
        <pc:sldMkLst>
          <pc:docMk/>
          <pc:sldMk cId="1093123697" sldId="481"/>
        </pc:sldMkLst>
      </pc:sldChg>
      <pc:sldChg chg="del">
        <pc:chgData name="Monte Franke" userId="f7460c7914de2d93" providerId="LiveId" clId="{40B09645-8A7C-498C-88F3-ED01D4B9A1DE}" dt="2019-11-03T15:03:48.364" v="850" actId="47"/>
        <pc:sldMkLst>
          <pc:docMk/>
          <pc:sldMk cId="2714154449" sldId="482"/>
        </pc:sldMkLst>
      </pc:sldChg>
      <pc:sldChg chg="del">
        <pc:chgData name="Monte Franke" userId="f7460c7914de2d93" providerId="LiveId" clId="{40B09645-8A7C-498C-88F3-ED01D4B9A1DE}" dt="2019-11-03T15:02:45.222" v="848" actId="47"/>
        <pc:sldMkLst>
          <pc:docMk/>
          <pc:sldMk cId="2321433667" sldId="483"/>
        </pc:sldMkLst>
      </pc:sldChg>
      <pc:sldChg chg="modSp del">
        <pc:chgData name="Monte Franke" userId="f7460c7914de2d93" providerId="LiveId" clId="{40B09645-8A7C-498C-88F3-ED01D4B9A1DE}" dt="2019-11-03T15:04:43.359" v="852" actId="47"/>
        <pc:sldMkLst>
          <pc:docMk/>
          <pc:sldMk cId="2967641399" sldId="484"/>
        </pc:sldMkLst>
        <pc:spChg chg="mod">
          <ac:chgData name="Monte Franke" userId="f7460c7914de2d93" providerId="LiveId" clId="{40B09645-8A7C-498C-88F3-ED01D4B9A1DE}" dt="2019-11-03T15:04:39.086" v="851" actId="6549"/>
          <ac:spMkLst>
            <pc:docMk/>
            <pc:sldMk cId="2967641399" sldId="484"/>
            <ac:spMk id="3" creationId="{FE1D8816-5527-4138-9FD3-DE9346DF7644}"/>
          </ac:spMkLst>
        </pc:spChg>
      </pc:sldChg>
      <pc:sldChg chg="modSp">
        <pc:chgData name="Monte Franke" userId="f7460c7914de2d93" providerId="LiveId" clId="{40B09645-8A7C-498C-88F3-ED01D4B9A1DE}" dt="2019-11-03T15:39:48.697" v="1227" actId="15"/>
        <pc:sldMkLst>
          <pc:docMk/>
          <pc:sldMk cId="2516351763" sldId="488"/>
        </pc:sldMkLst>
        <pc:spChg chg="mod">
          <ac:chgData name="Monte Franke" userId="f7460c7914de2d93" providerId="LiveId" clId="{40B09645-8A7C-498C-88F3-ED01D4B9A1DE}" dt="2019-11-03T15:39:48.697" v="1227" actId="15"/>
          <ac:spMkLst>
            <pc:docMk/>
            <pc:sldMk cId="2516351763" sldId="488"/>
            <ac:spMk id="3" creationId="{FCE11793-673D-47EE-8EDC-49F22519EB21}"/>
          </ac:spMkLst>
        </pc:spChg>
      </pc:sldChg>
      <pc:sldChg chg="modSp">
        <pc:chgData name="Monte Franke" userId="f7460c7914de2d93" providerId="LiveId" clId="{40B09645-8A7C-498C-88F3-ED01D4B9A1DE}" dt="2019-11-03T15:40:03.860" v="1230" actId="15"/>
        <pc:sldMkLst>
          <pc:docMk/>
          <pc:sldMk cId="2986162953" sldId="490"/>
        </pc:sldMkLst>
        <pc:spChg chg="mod">
          <ac:chgData name="Monte Franke" userId="f7460c7914de2d93" providerId="LiveId" clId="{40B09645-8A7C-498C-88F3-ED01D4B9A1DE}" dt="2019-11-03T15:40:03.860" v="1230" actId="15"/>
          <ac:spMkLst>
            <pc:docMk/>
            <pc:sldMk cId="2986162953" sldId="490"/>
            <ac:spMk id="3" creationId="{8D79BB64-8C79-42D0-A55A-3F06F1C0E577}"/>
          </ac:spMkLst>
        </pc:spChg>
      </pc:sldChg>
      <pc:sldChg chg="addSp delSp modSp">
        <pc:chgData name="Monte Franke" userId="f7460c7914de2d93" providerId="LiveId" clId="{40B09645-8A7C-498C-88F3-ED01D4B9A1DE}" dt="2019-11-03T15:40:19.077" v="1232" actId="15"/>
        <pc:sldMkLst>
          <pc:docMk/>
          <pc:sldMk cId="3481024727" sldId="492"/>
        </pc:sldMkLst>
        <pc:spChg chg="mod">
          <ac:chgData name="Monte Franke" userId="f7460c7914de2d93" providerId="LiveId" clId="{40B09645-8A7C-498C-88F3-ED01D4B9A1DE}" dt="2019-11-03T15:40:19.077" v="1232" actId="15"/>
          <ac:spMkLst>
            <pc:docMk/>
            <pc:sldMk cId="3481024727" sldId="492"/>
            <ac:spMk id="3" creationId="{94F49E48-CF41-41A7-941F-EE559B99A8E0}"/>
          </ac:spMkLst>
        </pc:spChg>
        <pc:spChg chg="add del mod">
          <ac:chgData name="Monte Franke" userId="f7460c7914de2d93" providerId="LiveId" clId="{40B09645-8A7C-498C-88F3-ED01D4B9A1DE}" dt="2019-11-03T15:07:17.165" v="889"/>
          <ac:spMkLst>
            <pc:docMk/>
            <pc:sldMk cId="3481024727" sldId="492"/>
            <ac:spMk id="5" creationId="{350CB3DC-64B2-45D6-AA33-A1419EA69A57}"/>
          </ac:spMkLst>
        </pc:spChg>
        <pc:spChg chg="add del mod">
          <ac:chgData name="Monte Franke" userId="f7460c7914de2d93" providerId="LiveId" clId="{40B09645-8A7C-498C-88F3-ED01D4B9A1DE}" dt="2019-11-03T15:07:17.165" v="889"/>
          <ac:spMkLst>
            <pc:docMk/>
            <pc:sldMk cId="3481024727" sldId="492"/>
            <ac:spMk id="6" creationId="{E3CF2ECF-2C05-4CE9-837D-C210B50CC279}"/>
          </ac:spMkLst>
        </pc:spChg>
        <pc:spChg chg="add del mod">
          <ac:chgData name="Monte Franke" userId="f7460c7914de2d93" providerId="LiveId" clId="{40B09645-8A7C-498C-88F3-ED01D4B9A1DE}" dt="2019-11-03T15:07:17.165" v="889"/>
          <ac:spMkLst>
            <pc:docMk/>
            <pc:sldMk cId="3481024727" sldId="492"/>
            <ac:spMk id="7" creationId="{EB151E10-7A18-4977-A832-23D5C6F47723}"/>
          </ac:spMkLst>
        </pc:spChg>
      </pc:sldChg>
      <pc:sldChg chg="addSp modSp modAnim">
        <pc:chgData name="Monte Franke" userId="f7460c7914de2d93" providerId="LiveId" clId="{40B09645-8A7C-498C-88F3-ED01D4B9A1DE}" dt="2019-11-03T15:41:56.662" v="1253" actId="15"/>
        <pc:sldMkLst>
          <pc:docMk/>
          <pc:sldMk cId="1241497772" sldId="494"/>
        </pc:sldMkLst>
        <pc:spChg chg="mod">
          <ac:chgData name="Monte Franke" userId="f7460c7914de2d93" providerId="LiveId" clId="{40B09645-8A7C-498C-88F3-ED01D4B9A1DE}" dt="2019-11-03T15:41:56.662" v="1253" actId="15"/>
          <ac:spMkLst>
            <pc:docMk/>
            <pc:sldMk cId="1241497772" sldId="494"/>
            <ac:spMk id="3" creationId="{372EB4D3-12D3-4B02-AA6B-332D405BD318}"/>
          </ac:spMkLst>
        </pc:spChg>
        <pc:picChg chg="add mod">
          <ac:chgData name="Monte Franke" userId="f7460c7914de2d93" providerId="LiveId" clId="{40B09645-8A7C-498C-88F3-ED01D4B9A1DE}" dt="2019-11-03T15:29:38.899" v="1073" actId="1036"/>
          <ac:picMkLst>
            <pc:docMk/>
            <pc:sldMk cId="1241497772" sldId="494"/>
            <ac:picMk id="6" creationId="{DF61103B-8CB6-46EF-BE70-E0A077610DAC}"/>
          </ac:picMkLst>
        </pc:picChg>
      </pc:sldChg>
      <pc:sldChg chg="modSp">
        <pc:chgData name="Monte Franke" userId="f7460c7914de2d93" providerId="LiveId" clId="{40B09645-8A7C-498C-88F3-ED01D4B9A1DE}" dt="2019-11-03T15:42:35.353" v="1280" actId="6549"/>
        <pc:sldMkLst>
          <pc:docMk/>
          <pc:sldMk cId="0" sldId="526"/>
        </pc:sldMkLst>
        <pc:spChg chg="mod">
          <ac:chgData name="Monte Franke" userId="f7460c7914de2d93" providerId="LiveId" clId="{40B09645-8A7C-498C-88F3-ED01D4B9A1DE}" dt="2019-11-03T15:42:35.353" v="1280" actId="6549"/>
          <ac:spMkLst>
            <pc:docMk/>
            <pc:sldMk cId="0" sldId="526"/>
            <ac:spMk id="283650" creationId="{00000000-0000-0000-0000-000000000000}"/>
          </ac:spMkLst>
        </pc:spChg>
      </pc:sldChg>
      <pc:sldChg chg="addSp delSp modSp">
        <pc:chgData name="Monte Franke" userId="f7460c7914de2d93" providerId="LiveId" clId="{40B09645-8A7C-498C-88F3-ED01D4B9A1DE}" dt="2019-11-03T15:07:22.979" v="890"/>
        <pc:sldMkLst>
          <pc:docMk/>
          <pc:sldMk cId="0" sldId="589"/>
        </pc:sldMkLst>
        <pc:spChg chg="add del mod">
          <ac:chgData name="Monte Franke" userId="f7460c7914de2d93" providerId="LiveId" clId="{40B09645-8A7C-498C-88F3-ED01D4B9A1DE}" dt="2019-11-03T15:07:22.979" v="890"/>
          <ac:spMkLst>
            <pc:docMk/>
            <pc:sldMk cId="0" sldId="589"/>
            <ac:spMk id="2" creationId="{40336F00-4453-436E-953E-2E8EAFBED142}"/>
          </ac:spMkLst>
        </pc:spChg>
        <pc:spChg chg="add del mod">
          <ac:chgData name="Monte Franke" userId="f7460c7914de2d93" providerId="LiveId" clId="{40B09645-8A7C-498C-88F3-ED01D4B9A1DE}" dt="2019-11-03T15:07:22.979" v="890"/>
          <ac:spMkLst>
            <pc:docMk/>
            <pc:sldMk cId="0" sldId="589"/>
            <ac:spMk id="3" creationId="{89B6A34C-58FD-4446-86CB-A94A5018B082}"/>
          </ac:spMkLst>
        </pc:spChg>
      </pc:sldChg>
      <pc:sldChg chg="addSp delSp modSp">
        <pc:chgData name="Monte Franke" userId="f7460c7914de2d93" providerId="LiveId" clId="{40B09645-8A7C-498C-88F3-ED01D4B9A1DE}" dt="2019-11-03T15:40:57.605" v="1242" actId="20577"/>
        <pc:sldMkLst>
          <pc:docMk/>
          <pc:sldMk cId="4072696966" sldId="590"/>
        </pc:sldMkLst>
        <pc:spChg chg="add del mod">
          <ac:chgData name="Monte Franke" userId="f7460c7914de2d93" providerId="LiveId" clId="{40B09645-8A7C-498C-88F3-ED01D4B9A1DE}" dt="2019-11-03T15:07:47.976" v="893"/>
          <ac:spMkLst>
            <pc:docMk/>
            <pc:sldMk cId="4072696966" sldId="590"/>
            <ac:spMk id="2" creationId="{E2FEDF01-D533-4BFE-BCBE-44D4C503CD18}"/>
          </ac:spMkLst>
        </pc:spChg>
        <pc:spChg chg="add del mod">
          <ac:chgData name="Monte Franke" userId="f7460c7914de2d93" providerId="LiveId" clId="{40B09645-8A7C-498C-88F3-ED01D4B9A1DE}" dt="2019-11-03T15:07:47.976" v="893"/>
          <ac:spMkLst>
            <pc:docMk/>
            <pc:sldMk cId="4072696966" sldId="590"/>
            <ac:spMk id="3" creationId="{C041D522-5824-40BB-BE74-19CE3AD2B0DC}"/>
          </ac:spMkLst>
        </pc:spChg>
        <pc:spChg chg="mod">
          <ac:chgData name="Monte Franke" userId="f7460c7914de2d93" providerId="LiveId" clId="{40B09645-8A7C-498C-88F3-ED01D4B9A1DE}" dt="2019-11-03T15:40:57.605" v="1242" actId="20577"/>
          <ac:spMkLst>
            <pc:docMk/>
            <pc:sldMk cId="4072696966" sldId="590"/>
            <ac:spMk id="161794" creationId="{00000000-0000-0000-0000-000000000000}"/>
          </ac:spMkLst>
        </pc:spChg>
      </pc:sldChg>
      <pc:sldChg chg="modSp">
        <pc:chgData name="Monte Franke" userId="f7460c7914de2d93" providerId="LiveId" clId="{40B09645-8A7C-498C-88F3-ED01D4B9A1DE}" dt="2019-11-03T15:41:20.017" v="1246" actId="15"/>
        <pc:sldMkLst>
          <pc:docMk/>
          <pc:sldMk cId="3386228275" sldId="591"/>
        </pc:sldMkLst>
        <pc:spChg chg="mod">
          <ac:chgData name="Monte Franke" userId="f7460c7914de2d93" providerId="LiveId" clId="{40B09645-8A7C-498C-88F3-ED01D4B9A1DE}" dt="2019-11-03T15:41:20.017" v="1246" actId="15"/>
          <ac:spMkLst>
            <pc:docMk/>
            <pc:sldMk cId="3386228275" sldId="591"/>
            <ac:spMk id="161794" creationId="{00000000-0000-0000-0000-000000000000}"/>
          </ac:spMkLst>
        </pc:spChg>
      </pc:sldChg>
      <pc:sldChg chg="modSp">
        <pc:chgData name="Monte Franke" userId="f7460c7914de2d93" providerId="LiveId" clId="{40B09645-8A7C-498C-88F3-ED01D4B9A1DE}" dt="2019-11-03T15:41:29.810" v="1248" actId="15"/>
        <pc:sldMkLst>
          <pc:docMk/>
          <pc:sldMk cId="423691794" sldId="599"/>
        </pc:sldMkLst>
        <pc:spChg chg="mod">
          <ac:chgData name="Monte Franke" userId="f7460c7914de2d93" providerId="LiveId" clId="{40B09645-8A7C-498C-88F3-ED01D4B9A1DE}" dt="2019-11-03T15:41:29.810" v="1248" actId="15"/>
          <ac:spMkLst>
            <pc:docMk/>
            <pc:sldMk cId="423691794" sldId="599"/>
            <ac:spMk id="193538" creationId="{00000000-0000-0000-0000-000000000000}"/>
          </ac:spMkLst>
        </pc:spChg>
      </pc:sldChg>
      <pc:sldChg chg="modSp">
        <pc:chgData name="Monte Franke" userId="f7460c7914de2d93" providerId="LiveId" clId="{40B09645-8A7C-498C-88F3-ED01D4B9A1DE}" dt="2019-11-03T15:41:39.418" v="1250" actId="15"/>
        <pc:sldMkLst>
          <pc:docMk/>
          <pc:sldMk cId="2852187076" sldId="600"/>
        </pc:sldMkLst>
        <pc:spChg chg="mod">
          <ac:chgData name="Monte Franke" userId="f7460c7914de2d93" providerId="LiveId" clId="{40B09645-8A7C-498C-88F3-ED01D4B9A1DE}" dt="2019-11-03T15:41:39.418" v="1250" actId="15"/>
          <ac:spMkLst>
            <pc:docMk/>
            <pc:sldMk cId="2852187076" sldId="600"/>
            <ac:spMk id="241666" creationId="{00000000-0000-0000-0000-000000000000}"/>
          </ac:spMkLst>
        </pc:spChg>
      </pc:sldChg>
      <pc:sldChg chg="del">
        <pc:chgData name="Monte Franke" userId="f7460c7914de2d93" providerId="LiveId" clId="{40B09645-8A7C-498C-88F3-ED01D4B9A1DE}" dt="2019-11-03T14:33:52.459" v="0" actId="47"/>
        <pc:sldMkLst>
          <pc:docMk/>
          <pc:sldMk cId="2616684999" sldId="603"/>
        </pc:sldMkLst>
      </pc:sldChg>
      <pc:sldChg chg="modSp">
        <pc:chgData name="Monte Franke" userId="f7460c7914de2d93" providerId="LiveId" clId="{40B09645-8A7C-498C-88F3-ED01D4B9A1DE}" dt="2019-11-03T15:39:57.598" v="1229" actId="15"/>
        <pc:sldMkLst>
          <pc:docMk/>
          <pc:sldMk cId="1986003953" sldId="604"/>
        </pc:sldMkLst>
        <pc:spChg chg="mod">
          <ac:chgData name="Monte Franke" userId="f7460c7914de2d93" providerId="LiveId" clId="{40B09645-8A7C-498C-88F3-ED01D4B9A1DE}" dt="2019-11-03T15:39:57.598" v="1229" actId="15"/>
          <ac:spMkLst>
            <pc:docMk/>
            <pc:sldMk cId="1986003953" sldId="604"/>
            <ac:spMk id="3" creationId="{3D45A465-D165-4F16-9EBC-6314923926C9}"/>
          </ac:spMkLst>
        </pc:spChg>
      </pc:sldChg>
      <pc:sldChg chg="modSp">
        <pc:chgData name="Monte Franke" userId="f7460c7914de2d93" providerId="LiveId" clId="{40B09645-8A7C-498C-88F3-ED01D4B9A1DE}" dt="2019-11-03T15:41:11.063" v="1244" actId="15"/>
        <pc:sldMkLst>
          <pc:docMk/>
          <pc:sldMk cId="3067562964" sldId="605"/>
        </pc:sldMkLst>
        <pc:spChg chg="mod">
          <ac:chgData name="Monte Franke" userId="f7460c7914de2d93" providerId="LiveId" clId="{40B09645-8A7C-498C-88F3-ED01D4B9A1DE}" dt="2019-11-03T15:41:11.063" v="1244" actId="15"/>
          <ac:spMkLst>
            <pc:docMk/>
            <pc:sldMk cId="3067562964" sldId="605"/>
            <ac:spMk id="283650" creationId="{00000000-0000-0000-0000-000000000000}"/>
          </ac:spMkLst>
        </pc:spChg>
      </pc:sldChg>
      <pc:sldChg chg="modSp add">
        <pc:chgData name="Monte Franke" userId="f7460c7914de2d93" providerId="LiveId" clId="{40B09645-8A7C-498C-88F3-ED01D4B9A1DE}" dt="2019-11-03T14:56:06.587" v="644" actId="20577"/>
        <pc:sldMkLst>
          <pc:docMk/>
          <pc:sldMk cId="3243910440" sldId="607"/>
        </pc:sldMkLst>
        <pc:spChg chg="mod">
          <ac:chgData name="Monte Franke" userId="f7460c7914de2d93" providerId="LiveId" clId="{40B09645-8A7C-498C-88F3-ED01D4B9A1DE}" dt="2019-11-03T14:40:30.557" v="232" actId="20577"/>
          <ac:spMkLst>
            <pc:docMk/>
            <pc:sldMk cId="3243910440" sldId="607"/>
            <ac:spMk id="2" creationId="{2A6E8E79-8ECD-4629-811C-85E941C49723}"/>
          </ac:spMkLst>
        </pc:spChg>
        <pc:spChg chg="mod">
          <ac:chgData name="Monte Franke" userId="f7460c7914de2d93" providerId="LiveId" clId="{40B09645-8A7C-498C-88F3-ED01D4B9A1DE}" dt="2019-11-03T14:56:06.587" v="644" actId="20577"/>
          <ac:spMkLst>
            <pc:docMk/>
            <pc:sldMk cId="3243910440" sldId="607"/>
            <ac:spMk id="3" creationId="{DF9DD7A2-5B03-42F6-876E-571AAFEB0211}"/>
          </ac:spMkLst>
        </pc:spChg>
      </pc:sldChg>
      <pc:sldChg chg="addSp delSp modSp add">
        <pc:chgData name="Monte Franke" userId="f7460c7914de2d93" providerId="LiveId" clId="{40B09645-8A7C-498C-88F3-ED01D4B9A1DE}" dt="2019-11-03T14:59:03.168" v="695" actId="20577"/>
        <pc:sldMkLst>
          <pc:docMk/>
          <pc:sldMk cId="1677602479" sldId="608"/>
        </pc:sldMkLst>
        <pc:spChg chg="del">
          <ac:chgData name="Monte Franke" userId="f7460c7914de2d93" providerId="LiveId" clId="{40B09645-8A7C-498C-88F3-ED01D4B9A1DE}" dt="2019-11-03T14:58:56.019" v="678"/>
          <ac:spMkLst>
            <pc:docMk/>
            <pc:sldMk cId="1677602479" sldId="608"/>
            <ac:spMk id="2" creationId="{F716D343-59C2-4864-B460-30EAD92E076C}"/>
          </ac:spMkLst>
        </pc:spChg>
        <pc:spChg chg="del">
          <ac:chgData name="Monte Franke" userId="f7460c7914de2d93" providerId="LiveId" clId="{40B09645-8A7C-498C-88F3-ED01D4B9A1DE}" dt="2019-11-03T14:58:56.019" v="678"/>
          <ac:spMkLst>
            <pc:docMk/>
            <pc:sldMk cId="1677602479" sldId="608"/>
            <ac:spMk id="3" creationId="{1D2A8936-FEA0-43B9-9883-34A8FC90B0CE}"/>
          </ac:spMkLst>
        </pc:spChg>
        <pc:spChg chg="add mod">
          <ac:chgData name="Monte Franke" userId="f7460c7914de2d93" providerId="LiveId" clId="{40B09645-8A7C-498C-88F3-ED01D4B9A1DE}" dt="2019-11-03T14:58:56.019" v="678"/>
          <ac:spMkLst>
            <pc:docMk/>
            <pc:sldMk cId="1677602479" sldId="608"/>
            <ac:spMk id="5" creationId="{04707529-50F6-4AB7-AB5E-F4F67AF3B6DF}"/>
          </ac:spMkLst>
        </pc:spChg>
        <pc:spChg chg="add mod">
          <ac:chgData name="Monte Franke" userId="f7460c7914de2d93" providerId="LiveId" clId="{40B09645-8A7C-498C-88F3-ED01D4B9A1DE}" dt="2019-11-03T14:59:03.168" v="695" actId="20577"/>
          <ac:spMkLst>
            <pc:docMk/>
            <pc:sldMk cId="1677602479" sldId="608"/>
            <ac:spMk id="6" creationId="{CF7DC6B7-A5BB-45E1-B08F-18C6CF8BA14E}"/>
          </ac:spMkLst>
        </pc:spChg>
      </pc:sldChg>
      <pc:sldChg chg="modSp add">
        <pc:chgData name="Monte Franke" userId="f7460c7914de2d93" providerId="LiveId" clId="{40B09645-8A7C-498C-88F3-ED01D4B9A1DE}" dt="2019-11-03T15:37:51.721" v="1123" actId="20577"/>
        <pc:sldMkLst>
          <pc:docMk/>
          <pc:sldMk cId="1169839403" sldId="609"/>
        </pc:sldMkLst>
        <pc:spChg chg="mod">
          <ac:chgData name="Monte Franke" userId="f7460c7914de2d93" providerId="LiveId" clId="{40B09645-8A7C-498C-88F3-ED01D4B9A1DE}" dt="2019-11-03T15:37:20.025" v="1111" actId="20577"/>
          <ac:spMkLst>
            <pc:docMk/>
            <pc:sldMk cId="1169839403" sldId="609"/>
            <ac:spMk id="2" creationId="{6E2174BE-68CF-4938-86D3-EAB536995D96}"/>
          </ac:spMkLst>
        </pc:spChg>
        <pc:spChg chg="mod">
          <ac:chgData name="Monte Franke" userId="f7460c7914de2d93" providerId="LiveId" clId="{40B09645-8A7C-498C-88F3-ED01D4B9A1DE}" dt="2019-11-03T15:37:51.721" v="1123" actId="20577"/>
          <ac:spMkLst>
            <pc:docMk/>
            <pc:sldMk cId="1169839403" sldId="609"/>
            <ac:spMk id="3" creationId="{9D399F44-DAD2-45A1-B774-8D04DE823438}"/>
          </ac:spMkLst>
        </pc:spChg>
      </pc:sldChg>
      <pc:sldChg chg="addSp delSp modSp add del">
        <pc:chgData name="Monte Franke" userId="f7460c7914de2d93" providerId="LiveId" clId="{40B09645-8A7C-498C-88F3-ED01D4B9A1DE}" dt="2019-11-03T15:24:58.919" v="998" actId="2696"/>
        <pc:sldMkLst>
          <pc:docMk/>
          <pc:sldMk cId="1448997957" sldId="609"/>
        </pc:sldMkLst>
        <pc:spChg chg="del">
          <ac:chgData name="Monte Franke" userId="f7460c7914de2d93" providerId="LiveId" clId="{40B09645-8A7C-498C-88F3-ED01D4B9A1DE}" dt="2019-11-03T15:13:43.845" v="901"/>
          <ac:spMkLst>
            <pc:docMk/>
            <pc:sldMk cId="1448997957" sldId="609"/>
            <ac:spMk id="2" creationId="{B2D9D74F-AB18-4D5E-85EC-D19EBC887D0D}"/>
          </ac:spMkLst>
        </pc:spChg>
        <pc:spChg chg="del">
          <ac:chgData name="Monte Franke" userId="f7460c7914de2d93" providerId="LiveId" clId="{40B09645-8A7C-498C-88F3-ED01D4B9A1DE}" dt="2019-11-03T15:13:43.845" v="901"/>
          <ac:spMkLst>
            <pc:docMk/>
            <pc:sldMk cId="1448997957" sldId="609"/>
            <ac:spMk id="3" creationId="{3BCE6BF0-97C5-4669-9284-90807E9A0FB4}"/>
          </ac:spMkLst>
        </pc:spChg>
        <pc:spChg chg="add mod">
          <ac:chgData name="Monte Franke" userId="f7460c7914de2d93" providerId="LiveId" clId="{40B09645-8A7C-498C-88F3-ED01D4B9A1DE}" dt="2019-11-03T15:13:43.845" v="901"/>
          <ac:spMkLst>
            <pc:docMk/>
            <pc:sldMk cId="1448997957" sldId="609"/>
            <ac:spMk id="5" creationId="{33B591D3-81BF-46CB-A872-3EEA6DFF98B8}"/>
          </ac:spMkLst>
        </pc:spChg>
        <pc:spChg chg="add del mod">
          <ac:chgData name="Monte Franke" userId="f7460c7914de2d93" providerId="LiveId" clId="{40B09645-8A7C-498C-88F3-ED01D4B9A1DE}" dt="2019-11-03T15:13:46.261" v="902"/>
          <ac:spMkLst>
            <pc:docMk/>
            <pc:sldMk cId="1448997957" sldId="609"/>
            <ac:spMk id="6" creationId="{30082C24-F4A8-4CF6-9C94-05B085823731}"/>
          </ac:spMkLst>
        </pc:spChg>
        <pc:picChg chg="add mod">
          <ac:chgData name="Monte Franke" userId="f7460c7914de2d93" providerId="LiveId" clId="{40B09645-8A7C-498C-88F3-ED01D4B9A1DE}" dt="2019-11-03T15:13:52.501" v="906" actId="14100"/>
          <ac:picMkLst>
            <pc:docMk/>
            <pc:sldMk cId="1448997957" sldId="609"/>
            <ac:picMk id="8" creationId="{F042863E-322E-44E4-83CF-281DCB7C393F}"/>
          </ac:picMkLst>
        </pc:picChg>
      </pc:sldChg>
      <pc:sldMasterChg chg="modSp modSldLayout">
        <pc:chgData name="Monte Franke" userId="f7460c7914de2d93" providerId="LiveId" clId="{40B09645-8A7C-498C-88F3-ED01D4B9A1DE}" dt="2019-11-03T15:45:14.969" v="1293" actId="179"/>
        <pc:sldMasterMkLst>
          <pc:docMk/>
          <pc:sldMasterMk cId="3541774495" sldId="2147483719"/>
        </pc:sldMasterMkLst>
        <pc:spChg chg="mod">
          <ac:chgData name="Monte Franke" userId="f7460c7914de2d93" providerId="LiveId" clId="{40B09645-8A7C-498C-88F3-ED01D4B9A1DE}" dt="2019-11-03T15:44:22.086" v="1290" actId="179"/>
          <ac:spMkLst>
            <pc:docMk/>
            <pc:sldMasterMk cId="3541774495" sldId="2147483719"/>
            <ac:spMk id="3" creationId="{00000000-0000-0000-0000-000000000000}"/>
          </ac:spMkLst>
        </pc:spChg>
        <pc:sldLayoutChg chg="modSp">
          <pc:chgData name="Monte Franke" userId="f7460c7914de2d93" providerId="LiveId" clId="{40B09645-8A7C-498C-88F3-ED01D4B9A1DE}" dt="2019-11-03T15:45:14.969" v="1293" actId="179"/>
          <pc:sldLayoutMkLst>
            <pc:docMk/>
            <pc:sldMasterMk cId="3541774495" sldId="2147483719"/>
            <pc:sldLayoutMk cId="155292910" sldId="2147483721"/>
          </pc:sldLayoutMkLst>
          <pc:spChg chg="mod">
            <ac:chgData name="Monte Franke" userId="f7460c7914de2d93" providerId="LiveId" clId="{40B09645-8A7C-498C-88F3-ED01D4B9A1DE}" dt="2019-11-03T15:45:14.969" v="1293" actId="179"/>
            <ac:spMkLst>
              <pc:docMk/>
              <pc:sldMasterMk cId="3541774495" sldId="2147483719"/>
              <pc:sldLayoutMk cId="155292910" sldId="2147483721"/>
              <ac:spMk id="3" creationId="{00000000-0000-0000-0000-000000000000}"/>
            </ac:spMkLst>
          </pc:spChg>
        </pc:sldLayoutChg>
        <pc:sldLayoutChg chg="modSp">
          <pc:chgData name="Monte Franke" userId="f7460c7914de2d93" providerId="LiveId" clId="{40B09645-8A7C-498C-88F3-ED01D4B9A1DE}" dt="2019-11-03T15:43:36.477" v="1284" actId="179"/>
          <pc:sldLayoutMkLst>
            <pc:docMk/>
            <pc:sldMasterMk cId="3541774495" sldId="2147483719"/>
            <pc:sldLayoutMk cId="3056897168" sldId="2147483723"/>
          </pc:sldLayoutMkLst>
          <pc:spChg chg="mod">
            <ac:chgData name="Monte Franke" userId="f7460c7914de2d93" providerId="LiveId" clId="{40B09645-8A7C-498C-88F3-ED01D4B9A1DE}" dt="2019-11-03T15:43:36.477" v="1284" actId="179"/>
            <ac:spMkLst>
              <pc:docMk/>
              <pc:sldMasterMk cId="3541774495" sldId="2147483719"/>
              <pc:sldLayoutMk cId="3056897168" sldId="2147483723"/>
              <ac:spMk id="3" creationId="{00000000-0000-0000-0000-000000000000}"/>
            </ac:spMkLst>
          </pc:spChg>
        </pc:sldLayoutChg>
      </pc:sldMasterChg>
    </pc:docChg>
  </pc:docChgLst>
  <pc:docChgLst>
    <pc:chgData name="Monte Franke" userId="f7460c7914de2d93" providerId="LiveId" clId="{520375AF-F9CA-4C39-BC4C-6FA37D869641}"/>
    <pc:docChg chg="undo redo custSel mod addSld delSld modSld">
      <pc:chgData name="Monte Franke" userId="f7460c7914de2d93" providerId="LiveId" clId="{520375AF-F9CA-4C39-BC4C-6FA37D869641}" dt="2019-11-17T21:40:18.376" v="2487" actId="14100"/>
      <pc:docMkLst>
        <pc:docMk/>
      </pc:docMkLst>
      <pc:sldChg chg="modSp">
        <pc:chgData name="Monte Franke" userId="f7460c7914de2d93" providerId="LiveId" clId="{520375AF-F9CA-4C39-BC4C-6FA37D869641}" dt="2019-11-17T21:39:41.719" v="2485" actId="404"/>
        <pc:sldMkLst>
          <pc:docMk/>
          <pc:sldMk cId="660277114" sldId="420"/>
        </pc:sldMkLst>
        <pc:graphicFrameChg chg="mod">
          <ac:chgData name="Monte Franke" userId="f7460c7914de2d93" providerId="LiveId" clId="{520375AF-F9CA-4C39-BC4C-6FA37D869641}" dt="2019-11-17T21:39:41.719" v="2485" actId="404"/>
          <ac:graphicFrameMkLst>
            <pc:docMk/>
            <pc:sldMk cId="660277114" sldId="420"/>
            <ac:graphicFrameMk id="4" creationId="{00000000-0000-0000-0000-000000000000}"/>
          </ac:graphicFrameMkLst>
        </pc:graphicFrameChg>
      </pc:sldChg>
      <pc:sldChg chg="addSp modSp mod setBg setClrOvrMap">
        <pc:chgData name="Monte Franke" userId="f7460c7914de2d93" providerId="LiveId" clId="{520375AF-F9CA-4C39-BC4C-6FA37D869641}" dt="2019-11-17T21:23:00.463" v="2483" actId="20577"/>
        <pc:sldMkLst>
          <pc:docMk/>
          <pc:sldMk cId="345707889" sldId="425"/>
        </pc:sldMkLst>
        <pc:spChg chg="mod">
          <ac:chgData name="Monte Franke" userId="f7460c7914de2d93" providerId="LiveId" clId="{520375AF-F9CA-4C39-BC4C-6FA37D869641}" dt="2019-11-03T21:01:22.864" v="605" actId="26606"/>
          <ac:spMkLst>
            <pc:docMk/>
            <pc:sldMk cId="345707889" sldId="425"/>
            <ac:spMk id="4" creationId="{00000000-0000-0000-0000-000000000000}"/>
          </ac:spMkLst>
        </pc:spChg>
        <pc:spChg chg="mod">
          <ac:chgData name="Monte Franke" userId="f7460c7914de2d93" providerId="LiveId" clId="{520375AF-F9CA-4C39-BC4C-6FA37D869641}" dt="2019-11-17T21:23:00.463" v="2483" actId="20577"/>
          <ac:spMkLst>
            <pc:docMk/>
            <pc:sldMk cId="345707889" sldId="425"/>
            <ac:spMk id="5" creationId="{00000000-0000-0000-0000-000000000000}"/>
          </ac:spMkLst>
        </pc:spChg>
        <pc:spChg chg="add">
          <ac:chgData name="Monte Franke" userId="f7460c7914de2d93" providerId="LiveId" clId="{520375AF-F9CA-4C39-BC4C-6FA37D869641}" dt="2019-11-03T21:01:22.864" v="605" actId="26606"/>
          <ac:spMkLst>
            <pc:docMk/>
            <pc:sldMk cId="345707889" sldId="425"/>
            <ac:spMk id="10" creationId="{7C684499-6F30-4C6A-8094-E2E3E91B3050}"/>
          </ac:spMkLst>
        </pc:spChg>
        <pc:spChg chg="add">
          <ac:chgData name="Monte Franke" userId="f7460c7914de2d93" providerId="LiveId" clId="{520375AF-F9CA-4C39-BC4C-6FA37D869641}" dt="2019-11-03T21:01:22.864" v="605" actId="26606"/>
          <ac:spMkLst>
            <pc:docMk/>
            <pc:sldMk cId="345707889" sldId="425"/>
            <ac:spMk id="12" creationId="{D5AECED4-26C2-4E8F-A340-2402369DC222}"/>
          </ac:spMkLst>
        </pc:spChg>
        <pc:cxnChg chg="add">
          <ac:chgData name="Monte Franke" userId="f7460c7914de2d93" providerId="LiveId" clId="{520375AF-F9CA-4C39-BC4C-6FA37D869641}" dt="2019-11-03T21:01:22.864" v="605" actId="26606"/>
          <ac:cxnSpMkLst>
            <pc:docMk/>
            <pc:sldMk cId="345707889" sldId="425"/>
            <ac:cxnSpMk id="14" creationId="{C9213D27-7A25-46D8-B1BD-E470E49C6C2F}"/>
          </ac:cxnSpMkLst>
        </pc:cxnChg>
      </pc:sldChg>
      <pc:sldChg chg="modSp">
        <pc:chgData name="Monte Franke" userId="f7460c7914de2d93" providerId="LiveId" clId="{520375AF-F9CA-4C39-BC4C-6FA37D869641}" dt="2019-11-03T20:33:59.727" v="365" actId="20577"/>
        <pc:sldMkLst>
          <pc:docMk/>
          <pc:sldMk cId="0" sldId="436"/>
        </pc:sldMkLst>
        <pc:spChg chg="mod">
          <ac:chgData name="Monte Franke" userId="f7460c7914de2d93" providerId="LiveId" clId="{520375AF-F9CA-4C39-BC4C-6FA37D869641}" dt="2019-11-03T20:33:59.727" v="365" actId="20577"/>
          <ac:spMkLst>
            <pc:docMk/>
            <pc:sldMk cId="0" sldId="436"/>
            <ac:spMk id="141314" creationId="{00000000-0000-0000-0000-000000000000}"/>
          </ac:spMkLst>
        </pc:spChg>
      </pc:sldChg>
      <pc:sldChg chg="addSp modSp">
        <pc:chgData name="Monte Franke" userId="f7460c7914de2d93" providerId="LiveId" clId="{520375AF-F9CA-4C39-BC4C-6FA37D869641}" dt="2019-11-17T19:12:18.450" v="2248" actId="20577"/>
        <pc:sldMkLst>
          <pc:docMk/>
          <pc:sldMk cId="3086921688" sldId="451"/>
        </pc:sldMkLst>
        <pc:spChg chg="mod">
          <ac:chgData name="Monte Franke" userId="f7460c7914de2d93" providerId="LiveId" clId="{520375AF-F9CA-4C39-BC4C-6FA37D869641}" dt="2019-11-17T19:12:18.450" v="2248" actId="20577"/>
          <ac:spMkLst>
            <pc:docMk/>
            <pc:sldMk cId="3086921688" sldId="451"/>
            <ac:spMk id="3" creationId="{00000000-0000-0000-0000-000000000000}"/>
          </ac:spMkLst>
        </pc:spChg>
        <pc:picChg chg="mod">
          <ac:chgData name="Monte Franke" userId="f7460c7914de2d93" providerId="LiveId" clId="{520375AF-F9CA-4C39-BC4C-6FA37D869641}" dt="2019-11-03T21:26:38.850" v="985" actId="14100"/>
          <ac:picMkLst>
            <pc:docMk/>
            <pc:sldMk cId="3086921688" sldId="451"/>
            <ac:picMk id="5" creationId="{00000000-0000-0000-0000-000000000000}"/>
          </ac:picMkLst>
        </pc:picChg>
        <pc:picChg chg="add mod">
          <ac:chgData name="Monte Franke" userId="f7460c7914de2d93" providerId="LiveId" clId="{520375AF-F9CA-4C39-BC4C-6FA37D869641}" dt="2019-11-03T21:26:55.644" v="994" actId="1038"/>
          <ac:picMkLst>
            <pc:docMk/>
            <pc:sldMk cId="3086921688" sldId="451"/>
            <ac:picMk id="7" creationId="{FE21E122-20F7-4BD5-9986-1CA6A66D6654}"/>
          </ac:picMkLst>
        </pc:picChg>
      </pc:sldChg>
      <pc:sldChg chg="addSp modSp">
        <pc:chgData name="Monte Franke" userId="f7460c7914de2d93" providerId="LiveId" clId="{520375AF-F9CA-4C39-BC4C-6FA37D869641}" dt="2019-11-17T18:02:24.821" v="1362" actId="20577"/>
        <pc:sldMkLst>
          <pc:docMk/>
          <pc:sldMk cId="2295497612" sldId="461"/>
        </pc:sldMkLst>
        <pc:spChg chg="mod">
          <ac:chgData name="Monte Franke" userId="f7460c7914de2d93" providerId="LiveId" clId="{520375AF-F9CA-4C39-BC4C-6FA37D869641}" dt="2019-11-17T18:02:24.821" v="1362" actId="20577"/>
          <ac:spMkLst>
            <pc:docMk/>
            <pc:sldMk cId="2295497612" sldId="461"/>
            <ac:spMk id="3" creationId="{00000000-0000-0000-0000-000000000000}"/>
          </ac:spMkLst>
        </pc:spChg>
        <pc:picChg chg="add mod">
          <ac:chgData name="Monte Franke" userId="f7460c7914de2d93" providerId="LiveId" clId="{520375AF-F9CA-4C39-BC4C-6FA37D869641}" dt="2019-11-17T18:01:06.972" v="1252" actId="1035"/>
          <ac:picMkLst>
            <pc:docMk/>
            <pc:sldMk cId="2295497612" sldId="461"/>
            <ac:picMk id="5" creationId="{F01F20D9-85DE-4665-BBDC-F45E6C7D3813}"/>
          </ac:picMkLst>
        </pc:picChg>
      </pc:sldChg>
      <pc:sldChg chg="modSp">
        <pc:chgData name="Monte Franke" userId="f7460c7914de2d93" providerId="LiveId" clId="{520375AF-F9CA-4C39-BC4C-6FA37D869641}" dt="2019-11-17T18:05:30.784" v="1413" actId="20577"/>
        <pc:sldMkLst>
          <pc:docMk/>
          <pc:sldMk cId="537855149" sldId="462"/>
        </pc:sldMkLst>
        <pc:spChg chg="mod">
          <ac:chgData name="Monte Franke" userId="f7460c7914de2d93" providerId="LiveId" clId="{520375AF-F9CA-4C39-BC4C-6FA37D869641}" dt="2019-11-17T18:05:30.784" v="1413" actId="20577"/>
          <ac:spMkLst>
            <pc:docMk/>
            <pc:sldMk cId="537855149" sldId="462"/>
            <ac:spMk id="864259" creationId="{00000000-0000-0000-0000-000000000000}"/>
          </ac:spMkLst>
        </pc:spChg>
      </pc:sldChg>
      <pc:sldChg chg="addSp delSp modSp modAnim">
        <pc:chgData name="Monte Franke" userId="f7460c7914de2d93" providerId="LiveId" clId="{520375AF-F9CA-4C39-BC4C-6FA37D869641}" dt="2019-11-17T18:26:34.381" v="1724"/>
        <pc:sldMkLst>
          <pc:docMk/>
          <pc:sldMk cId="2106384942" sldId="463"/>
        </pc:sldMkLst>
        <pc:spChg chg="mod">
          <ac:chgData name="Monte Franke" userId="f7460c7914de2d93" providerId="LiveId" clId="{520375AF-F9CA-4C39-BC4C-6FA37D869641}" dt="2019-11-17T18:24:33.945" v="1708" actId="14100"/>
          <ac:spMkLst>
            <pc:docMk/>
            <pc:sldMk cId="2106384942" sldId="463"/>
            <ac:spMk id="24" creationId="{B8EF8B15-C951-4867-B9C3-D9BD09718768}"/>
          </ac:spMkLst>
        </pc:spChg>
        <pc:spChg chg="del mod">
          <ac:chgData name="Monte Franke" userId="f7460c7914de2d93" providerId="LiveId" clId="{520375AF-F9CA-4C39-BC4C-6FA37D869641}" dt="2019-11-17T18:22:57.387" v="1623" actId="478"/>
          <ac:spMkLst>
            <pc:docMk/>
            <pc:sldMk cId="2106384942" sldId="463"/>
            <ac:spMk id="38" creationId="{20E9D2C8-68E0-4321-888F-DF2AA173FB76}"/>
          </ac:spMkLst>
        </pc:spChg>
        <pc:spChg chg="mod">
          <ac:chgData name="Monte Franke" userId="f7460c7914de2d93" providerId="LiveId" clId="{520375AF-F9CA-4C39-BC4C-6FA37D869641}" dt="2019-11-17T18:22:31.382" v="1621" actId="14100"/>
          <ac:spMkLst>
            <pc:docMk/>
            <pc:sldMk cId="2106384942" sldId="463"/>
            <ac:spMk id="55" creationId="{C6FC2D5B-6F57-4C6C-9F3B-AC8780F6CFC2}"/>
          </ac:spMkLst>
        </pc:spChg>
        <pc:spChg chg="mod">
          <ac:chgData name="Monte Franke" userId="f7460c7914de2d93" providerId="LiveId" clId="{520375AF-F9CA-4C39-BC4C-6FA37D869641}" dt="2019-11-17T18:21:13.591" v="1584" actId="1076"/>
          <ac:spMkLst>
            <pc:docMk/>
            <pc:sldMk cId="2106384942" sldId="463"/>
            <ac:spMk id="56" creationId="{E5A73160-6A7E-4605-9142-086263A6FE5D}"/>
          </ac:spMkLst>
        </pc:spChg>
        <pc:spChg chg="mod">
          <ac:chgData name="Monte Franke" userId="f7460c7914de2d93" providerId="LiveId" clId="{520375AF-F9CA-4C39-BC4C-6FA37D869641}" dt="2019-11-17T18:21:19.956" v="1585" actId="20578"/>
          <ac:spMkLst>
            <pc:docMk/>
            <pc:sldMk cId="2106384942" sldId="463"/>
            <ac:spMk id="57" creationId="{CA7C2FC9-40F1-460E-9EBF-4E4F139EF025}"/>
          </ac:spMkLst>
        </pc:spChg>
        <pc:spChg chg="mod">
          <ac:chgData name="Monte Franke" userId="f7460c7914de2d93" providerId="LiveId" clId="{520375AF-F9CA-4C39-BC4C-6FA37D869641}" dt="2019-11-17T18:21:13.591" v="1584" actId="1076"/>
          <ac:spMkLst>
            <pc:docMk/>
            <pc:sldMk cId="2106384942" sldId="463"/>
            <ac:spMk id="58" creationId="{C1C91FDA-76A9-4528-9121-E88F9C9FE5A3}"/>
          </ac:spMkLst>
        </pc:spChg>
        <pc:spChg chg="add mod">
          <ac:chgData name="Monte Franke" userId="f7460c7914de2d93" providerId="LiveId" clId="{520375AF-F9CA-4C39-BC4C-6FA37D869641}" dt="2019-11-17T18:25:40.315" v="1711" actId="164"/>
          <ac:spMkLst>
            <pc:docMk/>
            <pc:sldMk cId="2106384942" sldId="463"/>
            <ac:spMk id="61" creationId="{C53B6547-DAC9-43C9-9FD6-952F045AB1EE}"/>
          </ac:spMkLst>
        </pc:spChg>
        <pc:spChg chg="add mod">
          <ac:chgData name="Monte Franke" userId="f7460c7914de2d93" providerId="LiveId" clId="{520375AF-F9CA-4C39-BC4C-6FA37D869641}" dt="2019-11-17T18:25:40.315" v="1711" actId="164"/>
          <ac:spMkLst>
            <pc:docMk/>
            <pc:sldMk cId="2106384942" sldId="463"/>
            <ac:spMk id="62" creationId="{802ABF99-60F1-4943-8457-371FBC465F1B}"/>
          </ac:spMkLst>
        </pc:spChg>
        <pc:spChg chg="add mod">
          <ac:chgData name="Monte Franke" userId="f7460c7914de2d93" providerId="LiveId" clId="{520375AF-F9CA-4C39-BC4C-6FA37D869641}" dt="2019-11-17T18:25:40.315" v="1711" actId="164"/>
          <ac:spMkLst>
            <pc:docMk/>
            <pc:sldMk cId="2106384942" sldId="463"/>
            <ac:spMk id="63" creationId="{DDC52A01-4EF8-4405-BEE7-CED6E8FC483A}"/>
          </ac:spMkLst>
        </pc:spChg>
        <pc:spChg chg="add del mod">
          <ac:chgData name="Monte Franke" userId="f7460c7914de2d93" providerId="LiveId" clId="{520375AF-F9CA-4C39-BC4C-6FA37D869641}" dt="2019-11-17T18:24:06.836" v="1696"/>
          <ac:spMkLst>
            <pc:docMk/>
            <pc:sldMk cId="2106384942" sldId="463"/>
            <ac:spMk id="64" creationId="{400B1274-A144-4F7D-BC71-69B4896A97CC}"/>
          </ac:spMkLst>
        </pc:spChg>
        <pc:spChg chg="add del mod">
          <ac:chgData name="Monte Franke" userId="f7460c7914de2d93" providerId="LiveId" clId="{520375AF-F9CA-4C39-BC4C-6FA37D869641}" dt="2019-11-17T18:24:06.836" v="1696"/>
          <ac:spMkLst>
            <pc:docMk/>
            <pc:sldMk cId="2106384942" sldId="463"/>
            <ac:spMk id="65" creationId="{6B5154ED-C944-484A-9470-CA884EB456D3}"/>
          </ac:spMkLst>
        </pc:spChg>
        <pc:spChg chg="add del mod">
          <ac:chgData name="Monte Franke" userId="f7460c7914de2d93" providerId="LiveId" clId="{520375AF-F9CA-4C39-BC4C-6FA37D869641}" dt="2019-11-17T18:24:06.836" v="1696"/>
          <ac:spMkLst>
            <pc:docMk/>
            <pc:sldMk cId="2106384942" sldId="463"/>
            <ac:spMk id="66" creationId="{E81A1EB3-780E-4A8C-B544-0B29CEC512E6}"/>
          </ac:spMkLst>
        </pc:spChg>
        <pc:spChg chg="add mod">
          <ac:chgData name="Monte Franke" userId="f7460c7914de2d93" providerId="LiveId" clId="{520375AF-F9CA-4C39-BC4C-6FA37D869641}" dt="2019-11-17T18:25:24.398" v="1710" actId="164"/>
          <ac:spMkLst>
            <pc:docMk/>
            <pc:sldMk cId="2106384942" sldId="463"/>
            <ac:spMk id="67" creationId="{5542D766-4411-4FD6-94B0-EBF9DA887343}"/>
          </ac:spMkLst>
        </pc:spChg>
        <pc:grpChg chg="add mod">
          <ac:chgData name="Monte Franke" userId="f7460c7914de2d93" providerId="LiveId" clId="{520375AF-F9CA-4C39-BC4C-6FA37D869641}" dt="2019-11-17T18:26:18.538" v="1720" actId="1035"/>
          <ac:grpSpMkLst>
            <pc:docMk/>
            <pc:sldMk cId="2106384942" sldId="463"/>
            <ac:grpSpMk id="2" creationId="{696CF336-0E94-46BC-A628-5BF99330D423}"/>
          </ac:grpSpMkLst>
        </pc:grpChg>
        <pc:grpChg chg="add mod">
          <ac:chgData name="Monte Franke" userId="f7460c7914de2d93" providerId="LiveId" clId="{520375AF-F9CA-4C39-BC4C-6FA37D869641}" dt="2019-11-17T18:26:14.203" v="1719" actId="1036"/>
          <ac:grpSpMkLst>
            <pc:docMk/>
            <pc:sldMk cId="2106384942" sldId="463"/>
            <ac:grpSpMk id="4" creationId="{67660A6C-189C-4F5A-A1AA-98837E8F108B}"/>
          </ac:grpSpMkLst>
        </pc:grpChg>
        <pc:grpChg chg="add mod">
          <ac:chgData name="Monte Franke" userId="f7460c7914de2d93" providerId="LiveId" clId="{520375AF-F9CA-4C39-BC4C-6FA37D869641}" dt="2019-11-17T18:25:24.398" v="1710" actId="164"/>
          <ac:grpSpMkLst>
            <pc:docMk/>
            <pc:sldMk cId="2106384942" sldId="463"/>
            <ac:grpSpMk id="5" creationId="{417D409C-4BFB-487E-AD5A-507F678C5759}"/>
          </ac:grpSpMkLst>
        </pc:grpChg>
        <pc:grpChg chg="add mod">
          <ac:chgData name="Monte Franke" userId="f7460c7914de2d93" providerId="LiveId" clId="{520375AF-F9CA-4C39-BC4C-6FA37D869641}" dt="2019-11-17T18:25:40.315" v="1711" actId="164"/>
          <ac:grpSpMkLst>
            <pc:docMk/>
            <pc:sldMk cId="2106384942" sldId="463"/>
            <ac:grpSpMk id="29" creationId="{4F635947-18CD-4FDE-9D11-9930050F9FBE}"/>
          </ac:grpSpMkLst>
        </pc:grpChg>
      </pc:sldChg>
      <pc:sldChg chg="addSp modSp">
        <pc:chgData name="Monte Franke" userId="f7460c7914de2d93" providerId="LiveId" clId="{520375AF-F9CA-4C39-BC4C-6FA37D869641}" dt="2019-11-17T19:15:08.511" v="2266" actId="1035"/>
        <pc:sldMkLst>
          <pc:docMk/>
          <pc:sldMk cId="2347170831" sldId="468"/>
        </pc:sldMkLst>
        <pc:picChg chg="add mod">
          <ac:chgData name="Monte Franke" userId="f7460c7914de2d93" providerId="LiveId" clId="{520375AF-F9CA-4C39-BC4C-6FA37D869641}" dt="2019-11-17T19:15:08.511" v="2266" actId="1035"/>
          <ac:picMkLst>
            <pc:docMk/>
            <pc:sldMk cId="2347170831" sldId="468"/>
            <ac:picMk id="6" creationId="{A8DEE967-7378-41BD-92D3-62D20F056C34}"/>
          </ac:picMkLst>
        </pc:picChg>
      </pc:sldChg>
      <pc:sldChg chg="modSp">
        <pc:chgData name="Monte Franke" userId="f7460c7914de2d93" providerId="LiveId" clId="{520375AF-F9CA-4C39-BC4C-6FA37D869641}" dt="2019-11-17T19:03:11.600" v="2156" actId="20577"/>
        <pc:sldMkLst>
          <pc:docMk/>
          <pc:sldMk cId="2803191102" sldId="477"/>
        </pc:sldMkLst>
        <pc:spChg chg="mod">
          <ac:chgData name="Monte Franke" userId="f7460c7914de2d93" providerId="LiveId" clId="{520375AF-F9CA-4C39-BC4C-6FA37D869641}" dt="2019-11-17T19:03:11.600" v="2156" actId="20577"/>
          <ac:spMkLst>
            <pc:docMk/>
            <pc:sldMk cId="2803191102" sldId="477"/>
            <ac:spMk id="3" creationId="{B2890143-BE81-4D63-97C8-EC31EB00235D}"/>
          </ac:spMkLst>
        </pc:spChg>
      </pc:sldChg>
      <pc:sldChg chg="modSp">
        <pc:chgData name="Monte Franke" userId="f7460c7914de2d93" providerId="LiveId" clId="{520375AF-F9CA-4C39-BC4C-6FA37D869641}" dt="2019-11-03T20:32:06.634" v="308" actId="115"/>
        <pc:sldMkLst>
          <pc:docMk/>
          <pc:sldMk cId="2516351763" sldId="488"/>
        </pc:sldMkLst>
        <pc:spChg chg="mod">
          <ac:chgData name="Monte Franke" userId="f7460c7914de2d93" providerId="LiveId" clId="{520375AF-F9CA-4C39-BC4C-6FA37D869641}" dt="2019-11-03T20:32:06.634" v="308" actId="115"/>
          <ac:spMkLst>
            <pc:docMk/>
            <pc:sldMk cId="2516351763" sldId="488"/>
            <ac:spMk id="3" creationId="{FCE11793-673D-47EE-8EDC-49F22519EB21}"/>
          </ac:spMkLst>
        </pc:spChg>
      </pc:sldChg>
      <pc:sldChg chg="modSp">
        <pc:chgData name="Monte Franke" userId="f7460c7914de2d93" providerId="LiveId" clId="{520375AF-F9CA-4C39-BC4C-6FA37D869641}" dt="2019-11-17T20:08:06.805" v="2305" actId="20577"/>
        <pc:sldMkLst>
          <pc:docMk/>
          <pc:sldMk cId="2986162953" sldId="490"/>
        </pc:sldMkLst>
        <pc:spChg chg="mod">
          <ac:chgData name="Monte Franke" userId="f7460c7914de2d93" providerId="LiveId" clId="{520375AF-F9CA-4C39-BC4C-6FA37D869641}" dt="2019-11-17T20:08:06.805" v="2305" actId="20577"/>
          <ac:spMkLst>
            <pc:docMk/>
            <pc:sldMk cId="2986162953" sldId="490"/>
            <ac:spMk id="3" creationId="{8D79BB64-8C79-42D0-A55A-3F06F1C0E577}"/>
          </ac:spMkLst>
        </pc:spChg>
      </pc:sldChg>
      <pc:sldChg chg="modSp">
        <pc:chgData name="Monte Franke" userId="f7460c7914de2d93" providerId="LiveId" clId="{520375AF-F9CA-4C39-BC4C-6FA37D869641}" dt="2019-11-17T18:57:14.005" v="2153" actId="20577"/>
        <pc:sldMkLst>
          <pc:docMk/>
          <pc:sldMk cId="0" sldId="526"/>
        </pc:sldMkLst>
        <pc:spChg chg="mod">
          <ac:chgData name="Monte Franke" userId="f7460c7914de2d93" providerId="LiveId" clId="{520375AF-F9CA-4C39-BC4C-6FA37D869641}" dt="2019-11-17T18:57:14.005" v="2153" actId="20577"/>
          <ac:spMkLst>
            <pc:docMk/>
            <pc:sldMk cId="0" sldId="526"/>
            <ac:spMk id="283650" creationId="{00000000-0000-0000-0000-000000000000}"/>
          </ac:spMkLst>
        </pc:spChg>
      </pc:sldChg>
      <pc:sldChg chg="modSp">
        <pc:chgData name="Monte Franke" userId="f7460c7914de2d93" providerId="LiveId" clId="{520375AF-F9CA-4C39-BC4C-6FA37D869641}" dt="2019-11-17T21:19:18.843" v="2362" actId="15"/>
        <pc:sldMkLst>
          <pc:docMk/>
          <pc:sldMk cId="0" sldId="589"/>
        </pc:sldMkLst>
        <pc:spChg chg="mod">
          <ac:chgData name="Monte Franke" userId="f7460c7914de2d93" providerId="LiveId" clId="{520375AF-F9CA-4C39-BC4C-6FA37D869641}" dt="2019-11-17T21:19:18.843" v="2362" actId="15"/>
          <ac:spMkLst>
            <pc:docMk/>
            <pc:sldMk cId="0" sldId="589"/>
            <ac:spMk id="332802" creationId="{00000000-0000-0000-0000-000000000000}"/>
          </ac:spMkLst>
        </pc:spChg>
      </pc:sldChg>
      <pc:sldChg chg="modSp">
        <pc:chgData name="Monte Franke" userId="f7460c7914de2d93" providerId="LiveId" clId="{520375AF-F9CA-4C39-BC4C-6FA37D869641}" dt="2019-11-17T20:09:02.225" v="2333" actId="20577"/>
        <pc:sldMkLst>
          <pc:docMk/>
          <pc:sldMk cId="4072696966" sldId="590"/>
        </pc:sldMkLst>
        <pc:spChg chg="mod">
          <ac:chgData name="Monte Franke" userId="f7460c7914de2d93" providerId="LiveId" clId="{520375AF-F9CA-4C39-BC4C-6FA37D869641}" dt="2019-11-17T20:09:02.225" v="2333" actId="20577"/>
          <ac:spMkLst>
            <pc:docMk/>
            <pc:sldMk cId="4072696966" sldId="590"/>
            <ac:spMk id="161794" creationId="{00000000-0000-0000-0000-000000000000}"/>
          </ac:spMkLst>
        </pc:spChg>
      </pc:sldChg>
      <pc:sldChg chg="addSp modSp modAnim">
        <pc:chgData name="Monte Franke" userId="f7460c7914de2d93" providerId="LiveId" clId="{520375AF-F9CA-4C39-BC4C-6FA37D869641}" dt="2019-11-17T18:49:38.291" v="1899" actId="1038"/>
        <pc:sldMkLst>
          <pc:docMk/>
          <pc:sldMk cId="1986003953" sldId="604"/>
        </pc:sldMkLst>
        <pc:spChg chg="mod">
          <ac:chgData name="Monte Franke" userId="f7460c7914de2d93" providerId="LiveId" clId="{520375AF-F9CA-4C39-BC4C-6FA37D869641}" dt="2019-11-03T19:59:45.661" v="64" actId="20577"/>
          <ac:spMkLst>
            <pc:docMk/>
            <pc:sldMk cId="1986003953" sldId="604"/>
            <ac:spMk id="3" creationId="{3D45A465-D165-4F16-9EBC-6314923926C9}"/>
          </ac:spMkLst>
        </pc:spChg>
        <pc:picChg chg="add mod">
          <ac:chgData name="Monte Franke" userId="f7460c7914de2d93" providerId="LiveId" clId="{520375AF-F9CA-4C39-BC4C-6FA37D869641}" dt="2019-11-17T18:49:38.291" v="1899" actId="1038"/>
          <ac:picMkLst>
            <pc:docMk/>
            <pc:sldMk cId="1986003953" sldId="604"/>
            <ac:picMk id="6" creationId="{065A5D39-9AA7-4BD6-AFE4-3657FC1CC499}"/>
          </ac:picMkLst>
        </pc:picChg>
      </pc:sldChg>
      <pc:sldChg chg="addSp modSp modAnim">
        <pc:chgData name="Monte Franke" userId="f7460c7914de2d93" providerId="LiveId" clId="{520375AF-F9CA-4C39-BC4C-6FA37D869641}" dt="2019-11-17T19:08:50.025" v="2183"/>
        <pc:sldMkLst>
          <pc:docMk/>
          <pc:sldMk cId="1081980765" sldId="606"/>
        </pc:sldMkLst>
        <pc:picChg chg="add mod">
          <ac:chgData name="Monte Franke" userId="f7460c7914de2d93" providerId="LiveId" clId="{520375AF-F9CA-4C39-BC4C-6FA37D869641}" dt="2019-11-17T19:08:00.789" v="2179" actId="1035"/>
          <ac:picMkLst>
            <pc:docMk/>
            <pc:sldMk cId="1081980765" sldId="606"/>
            <ac:picMk id="3" creationId="{58AA51B1-BE68-4223-BF89-45423E9638BA}"/>
          </ac:picMkLst>
        </pc:picChg>
      </pc:sldChg>
      <pc:sldChg chg="addSp modSp">
        <pc:chgData name="Monte Franke" userId="f7460c7914de2d93" providerId="LiveId" clId="{520375AF-F9CA-4C39-BC4C-6FA37D869641}" dt="2019-11-17T18:33:58.689" v="1788" actId="1038"/>
        <pc:sldMkLst>
          <pc:docMk/>
          <pc:sldMk cId="3243910440" sldId="607"/>
        </pc:sldMkLst>
        <pc:spChg chg="mod">
          <ac:chgData name="Monte Franke" userId="f7460c7914de2d93" providerId="LiveId" clId="{520375AF-F9CA-4C39-BC4C-6FA37D869641}" dt="2019-11-03T19:55:14.085" v="3" actId="20577"/>
          <ac:spMkLst>
            <pc:docMk/>
            <pc:sldMk cId="3243910440" sldId="607"/>
            <ac:spMk id="3" creationId="{DF9DD7A2-5B03-42F6-876E-571AAFEB0211}"/>
          </ac:spMkLst>
        </pc:spChg>
        <pc:picChg chg="add mod">
          <ac:chgData name="Monte Franke" userId="f7460c7914de2d93" providerId="LiveId" clId="{520375AF-F9CA-4C39-BC4C-6FA37D869641}" dt="2019-11-17T18:33:58.689" v="1788" actId="1038"/>
          <ac:picMkLst>
            <pc:docMk/>
            <pc:sldMk cId="3243910440" sldId="607"/>
            <ac:picMk id="6" creationId="{252B57A8-2A0B-4BCF-A283-BD85213AB0F0}"/>
          </ac:picMkLst>
        </pc:picChg>
      </pc:sldChg>
      <pc:sldChg chg="addSp delSp modSp modAnim">
        <pc:chgData name="Monte Franke" userId="f7460c7914de2d93" providerId="LiveId" clId="{520375AF-F9CA-4C39-BC4C-6FA37D869641}" dt="2019-11-17T21:20:16.935" v="2466" actId="20577"/>
        <pc:sldMkLst>
          <pc:docMk/>
          <pc:sldMk cId="1169839403" sldId="609"/>
        </pc:sldMkLst>
        <pc:spChg chg="mod">
          <ac:chgData name="Monte Franke" userId="f7460c7914de2d93" providerId="LiveId" clId="{520375AF-F9CA-4C39-BC4C-6FA37D869641}" dt="2019-11-17T21:20:16.935" v="2466" actId="20577"/>
          <ac:spMkLst>
            <pc:docMk/>
            <pc:sldMk cId="1169839403" sldId="609"/>
            <ac:spMk id="3" creationId="{9D399F44-DAD2-45A1-B774-8D04DE823438}"/>
          </ac:spMkLst>
        </pc:spChg>
        <pc:spChg chg="add mod">
          <ac:chgData name="Monte Franke" userId="f7460c7914de2d93" providerId="LiveId" clId="{520375AF-F9CA-4C39-BC4C-6FA37D869641}" dt="2019-11-17T18:48:17.788" v="1890" actId="1035"/>
          <ac:spMkLst>
            <pc:docMk/>
            <pc:sldMk cId="1169839403" sldId="609"/>
            <ac:spMk id="7" creationId="{3CDAAB0C-0699-42A0-B7EF-909082EB7CE7}"/>
          </ac:spMkLst>
        </pc:spChg>
        <pc:grpChg chg="add del mod">
          <ac:chgData name="Monte Franke" userId="f7460c7914de2d93" providerId="LiveId" clId="{520375AF-F9CA-4C39-BC4C-6FA37D869641}" dt="2019-11-17T19:57:34.976" v="2267"/>
          <ac:grpSpMkLst>
            <pc:docMk/>
            <pc:sldMk cId="1169839403" sldId="609"/>
            <ac:grpSpMk id="8" creationId="{F9BC6042-678F-4CC7-9CE8-87A0E30BBC5A}"/>
          </ac:grpSpMkLst>
        </pc:grpChg>
        <pc:picChg chg="add mod">
          <ac:chgData name="Monte Franke" userId="f7460c7914de2d93" providerId="LiveId" clId="{520375AF-F9CA-4C39-BC4C-6FA37D869641}" dt="2019-11-17T18:46:56.174" v="1858" actId="164"/>
          <ac:picMkLst>
            <pc:docMk/>
            <pc:sldMk cId="1169839403" sldId="609"/>
            <ac:picMk id="6" creationId="{A635D5B4-16EF-4915-828B-7B62893596DD}"/>
          </ac:picMkLst>
        </pc:picChg>
      </pc:sldChg>
      <pc:sldChg chg="addSp delSp modSp add mod setBg delDesignElem">
        <pc:chgData name="Monte Franke" userId="f7460c7914de2d93" providerId="LiveId" clId="{520375AF-F9CA-4C39-BC4C-6FA37D869641}" dt="2019-11-17T18:10:13.583" v="1464" actId="20577"/>
        <pc:sldMkLst>
          <pc:docMk/>
          <pc:sldMk cId="169011599" sldId="610"/>
        </pc:sldMkLst>
        <pc:spChg chg="del">
          <ac:chgData name="Monte Franke" userId="f7460c7914de2d93" providerId="LiveId" clId="{520375AF-F9CA-4C39-BC4C-6FA37D869641}" dt="2019-11-03T21:19:24.702" v="646"/>
          <ac:spMkLst>
            <pc:docMk/>
            <pc:sldMk cId="169011599" sldId="610"/>
            <ac:spMk id="2" creationId="{98E812FB-F79D-40FB-9DAE-F818877D123C}"/>
          </ac:spMkLst>
        </pc:spChg>
        <pc:spChg chg="add del mod">
          <ac:chgData name="Monte Franke" userId="f7460c7914de2d93" providerId="LiveId" clId="{520375AF-F9CA-4C39-BC4C-6FA37D869641}" dt="2019-11-17T18:06:31.366" v="1421"/>
          <ac:spMkLst>
            <pc:docMk/>
            <pc:sldMk cId="169011599" sldId="610"/>
            <ac:spMk id="2" creationId="{F1EACF20-2B80-4070-959B-08A38A1462D9}"/>
          </ac:spMkLst>
        </pc:spChg>
        <pc:spChg chg="add del mod">
          <ac:chgData name="Monte Franke" userId="f7460c7914de2d93" providerId="LiveId" clId="{520375AF-F9CA-4C39-BC4C-6FA37D869641}" dt="2019-11-17T18:06:31.366" v="1421"/>
          <ac:spMkLst>
            <pc:docMk/>
            <pc:sldMk cId="169011599" sldId="610"/>
            <ac:spMk id="3" creationId="{AACF89AF-52DA-4CC7-BF27-BECE18575EE9}"/>
          </ac:spMkLst>
        </pc:spChg>
        <pc:spChg chg="del">
          <ac:chgData name="Monte Franke" userId="f7460c7914de2d93" providerId="LiveId" clId="{520375AF-F9CA-4C39-BC4C-6FA37D869641}" dt="2019-11-03T21:19:24.702" v="646"/>
          <ac:spMkLst>
            <pc:docMk/>
            <pc:sldMk cId="169011599" sldId="610"/>
            <ac:spMk id="3" creationId="{AC0C4F9D-B0CA-46A8-A86F-A2AA270C8519}"/>
          </ac:spMkLst>
        </pc:spChg>
        <pc:spChg chg="mod ord">
          <ac:chgData name="Monte Franke" userId="f7460c7914de2d93" providerId="LiveId" clId="{520375AF-F9CA-4C39-BC4C-6FA37D869641}" dt="2019-11-03T21:24:08.230" v="972" actId="26606"/>
          <ac:spMkLst>
            <pc:docMk/>
            <pc:sldMk cId="169011599" sldId="610"/>
            <ac:spMk id="4" creationId="{924B56AD-7BA1-4CCC-A7E8-132C69ADA0C7}"/>
          </ac:spMkLst>
        </pc:spChg>
        <pc:spChg chg="add mod">
          <ac:chgData name="Monte Franke" userId="f7460c7914de2d93" providerId="LiveId" clId="{520375AF-F9CA-4C39-BC4C-6FA37D869641}" dt="2019-11-03T21:24:50.321" v="973" actId="26606"/>
          <ac:spMkLst>
            <pc:docMk/>
            <pc:sldMk cId="169011599" sldId="610"/>
            <ac:spMk id="5" creationId="{1BFCE844-D9D4-461E-88F3-88B07409C087}"/>
          </ac:spMkLst>
        </pc:spChg>
        <pc:spChg chg="add mod">
          <ac:chgData name="Monte Franke" userId="f7460c7914de2d93" providerId="LiveId" clId="{520375AF-F9CA-4C39-BC4C-6FA37D869641}" dt="2019-11-17T18:10:13.583" v="1464" actId="20577"/>
          <ac:spMkLst>
            <pc:docMk/>
            <pc:sldMk cId="169011599" sldId="610"/>
            <ac:spMk id="6" creationId="{7020B23A-D945-4920-8F9A-7E9712425293}"/>
          </ac:spMkLst>
        </pc:spChg>
        <pc:spChg chg="add del mod">
          <ac:chgData name="Monte Franke" userId="f7460c7914de2d93" providerId="LiveId" clId="{520375AF-F9CA-4C39-BC4C-6FA37D869641}" dt="2019-11-17T18:06:31.366" v="1421"/>
          <ac:spMkLst>
            <pc:docMk/>
            <pc:sldMk cId="169011599" sldId="610"/>
            <ac:spMk id="8" creationId="{ABA9CA08-569C-4D42-8AC9-37D84A99FFF7}"/>
          </ac:spMkLst>
        </pc:spChg>
        <pc:spChg chg="add del">
          <ac:chgData name="Monte Franke" userId="f7460c7914de2d93" providerId="LiveId" clId="{520375AF-F9CA-4C39-BC4C-6FA37D869641}" dt="2019-11-17T18:06:31.366" v="1421"/>
          <ac:spMkLst>
            <pc:docMk/>
            <pc:sldMk cId="169011599" sldId="610"/>
            <ac:spMk id="12" creationId="{B086532B-5A3E-44A5-A0C2-22A0DB316C40}"/>
          </ac:spMkLst>
        </pc:spChg>
        <pc:picChg chg="add mod">
          <ac:chgData name="Monte Franke" userId="f7460c7914de2d93" providerId="LiveId" clId="{520375AF-F9CA-4C39-BC4C-6FA37D869641}" dt="2019-11-03T21:24:50.321" v="973" actId="26606"/>
          <ac:picMkLst>
            <pc:docMk/>
            <pc:sldMk cId="169011599" sldId="610"/>
            <ac:picMk id="7" creationId="{DADE1A15-5626-46A8-B301-92DA9F216129}"/>
          </ac:picMkLst>
        </pc:picChg>
      </pc:sldChg>
      <pc:sldChg chg="modSp add">
        <pc:chgData name="Monte Franke" userId="f7460c7914de2d93" providerId="LiveId" clId="{520375AF-F9CA-4C39-BC4C-6FA37D869641}" dt="2019-11-17T18:55:29.708" v="2043" actId="20577"/>
        <pc:sldMkLst>
          <pc:docMk/>
          <pc:sldMk cId="2988133032" sldId="611"/>
        </pc:sldMkLst>
        <pc:spChg chg="mod">
          <ac:chgData name="Monte Franke" userId="f7460c7914de2d93" providerId="LiveId" clId="{520375AF-F9CA-4C39-BC4C-6FA37D869641}" dt="2019-11-03T21:31:05.694" v="1079" actId="20577"/>
          <ac:spMkLst>
            <pc:docMk/>
            <pc:sldMk cId="2988133032" sldId="611"/>
            <ac:spMk id="2" creationId="{97C1C6CD-362D-41DA-AA16-851079867246}"/>
          </ac:spMkLst>
        </pc:spChg>
        <pc:spChg chg="mod">
          <ac:chgData name="Monte Franke" userId="f7460c7914de2d93" providerId="LiveId" clId="{520375AF-F9CA-4C39-BC4C-6FA37D869641}" dt="2019-11-17T18:55:29.708" v="2043" actId="20577"/>
          <ac:spMkLst>
            <pc:docMk/>
            <pc:sldMk cId="2988133032" sldId="611"/>
            <ac:spMk id="3" creationId="{263181FC-8A48-420A-9A60-72B6EF587382}"/>
          </ac:spMkLst>
        </pc:spChg>
      </pc:sldChg>
      <pc:sldChg chg="modSp add modAnim">
        <pc:chgData name="Monte Franke" userId="f7460c7914de2d93" providerId="LiveId" clId="{520375AF-F9CA-4C39-BC4C-6FA37D869641}" dt="2019-11-17T21:40:18.376" v="2487" actId="14100"/>
        <pc:sldMkLst>
          <pc:docMk/>
          <pc:sldMk cId="2456918762" sldId="712"/>
        </pc:sldMkLst>
        <pc:spChg chg="mod">
          <ac:chgData name="Monte Franke" userId="f7460c7914de2d93" providerId="LiveId" clId="{520375AF-F9CA-4C39-BC4C-6FA37D869641}" dt="2019-11-17T18:52:34.167" v="1940" actId="20577"/>
          <ac:spMkLst>
            <pc:docMk/>
            <pc:sldMk cId="2456918762" sldId="712"/>
            <ac:spMk id="6" creationId="{00000000-0000-0000-0000-000000000000}"/>
          </ac:spMkLst>
        </pc:spChg>
        <pc:spChg chg="mod">
          <ac:chgData name="Monte Franke" userId="f7460c7914de2d93" providerId="LiveId" clId="{520375AF-F9CA-4C39-BC4C-6FA37D869641}" dt="2019-11-17T21:40:18.376" v="2487" actId="14100"/>
          <ac:spMkLst>
            <pc:docMk/>
            <pc:sldMk cId="2456918762" sldId="712"/>
            <ac:spMk id="7" creationId="{00000000-0000-0000-0000-000000000000}"/>
          </ac:spMkLst>
        </pc:spChg>
        <pc:spChg chg="mod">
          <ac:chgData name="Monte Franke" userId="f7460c7914de2d93" providerId="LiveId" clId="{520375AF-F9CA-4C39-BC4C-6FA37D869641}" dt="2019-11-17T21:40:08.571" v="2486" actId="14100"/>
          <ac:spMkLst>
            <pc:docMk/>
            <pc:sldMk cId="2456918762" sldId="712"/>
            <ac:spMk id="9" creationId="{00000000-0000-0000-0000-000000000000}"/>
          </ac:spMkLst>
        </pc:spChg>
        <pc:picChg chg="mod">
          <ac:chgData name="Monte Franke" userId="f7460c7914de2d93" providerId="LiveId" clId="{520375AF-F9CA-4C39-BC4C-6FA37D869641}" dt="2019-11-03T21:33:20.358" v="1158" actId="1035"/>
          <ac:picMkLst>
            <pc:docMk/>
            <pc:sldMk cId="2456918762" sldId="712"/>
            <ac:picMk id="88068" creationId="{00000000-0000-0000-0000-000000000000}"/>
          </ac:picMkLst>
        </pc:picChg>
      </pc:sldChg>
      <pc:sldChg chg="delSp add del">
        <pc:chgData name="Monte Franke" userId="f7460c7914de2d93" providerId="LiveId" clId="{520375AF-F9CA-4C39-BC4C-6FA37D869641}" dt="2019-11-03T21:27:50.684" v="1001" actId="47"/>
        <pc:sldMkLst>
          <pc:docMk/>
          <pc:sldMk cId="1917441239" sldId="714"/>
        </pc:sldMkLst>
        <pc:picChg chg="del">
          <ac:chgData name="Monte Franke" userId="f7460c7914de2d93" providerId="LiveId" clId="{520375AF-F9CA-4C39-BC4C-6FA37D869641}" dt="2019-11-03T21:26:02.276" v="975"/>
          <ac:picMkLst>
            <pc:docMk/>
            <pc:sldMk cId="1917441239" sldId="714"/>
            <ac:picMk id="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AF4C-1085-49BC-B209-A0D8B433A258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F4FB2-983D-4A28-B1DA-A22E96A81D0C}">
      <dgm:prSet phldrT="[Text]"/>
      <dgm:spPr/>
      <dgm:t>
        <a:bodyPr/>
        <a:lstStyle/>
        <a:p>
          <a:r>
            <a:rPr lang="en-US" dirty="0"/>
            <a:t> HOME Units in LIHTC Projects</a:t>
          </a:r>
        </a:p>
      </dgm:t>
    </dgm:pt>
    <dgm:pt modelId="{0FCDF64F-4633-4366-8882-F181644CD7B7}" type="parTrans" cxnId="{4395B061-7A79-4911-BE72-F10AE95DDA13}">
      <dgm:prSet/>
      <dgm:spPr/>
      <dgm:t>
        <a:bodyPr/>
        <a:lstStyle/>
        <a:p>
          <a:endParaRPr lang="en-US"/>
        </a:p>
      </dgm:t>
    </dgm:pt>
    <dgm:pt modelId="{AE42792B-EB6F-461D-A933-A4C605D6463D}" type="sibTrans" cxnId="{4395B061-7A79-4911-BE72-F10AE95DDA13}">
      <dgm:prSet/>
      <dgm:spPr/>
      <dgm:t>
        <a:bodyPr/>
        <a:lstStyle/>
        <a:p>
          <a:endParaRPr lang="en-US"/>
        </a:p>
      </dgm:t>
    </dgm:pt>
    <dgm:pt modelId="{7651F909-2D3E-4709-A570-9EFB98F5B691}">
      <dgm:prSet phldrT="[Text]" custT="1"/>
      <dgm:spPr/>
      <dgm:t>
        <a:bodyPr/>
        <a:lstStyle/>
        <a:p>
          <a:r>
            <a:rPr lang="en-US" sz="2800" dirty="0"/>
            <a:t>HOME Requirements Review</a:t>
          </a:r>
        </a:p>
      </dgm:t>
    </dgm:pt>
    <dgm:pt modelId="{8ED465A8-79DA-4C6E-AFC6-028C46A0E439}" type="parTrans" cxnId="{C1970286-8353-4617-B791-3C417AEBC0DC}">
      <dgm:prSet/>
      <dgm:spPr/>
      <dgm:t>
        <a:bodyPr/>
        <a:lstStyle/>
        <a:p>
          <a:endParaRPr lang="en-US"/>
        </a:p>
      </dgm:t>
    </dgm:pt>
    <dgm:pt modelId="{0DD53697-FF26-4F7A-8A10-8737973646E8}" type="sibTrans" cxnId="{C1970286-8353-4617-B791-3C417AEBC0DC}">
      <dgm:prSet/>
      <dgm:spPr/>
      <dgm:t>
        <a:bodyPr/>
        <a:lstStyle/>
        <a:p>
          <a:endParaRPr lang="en-US"/>
        </a:p>
      </dgm:t>
    </dgm:pt>
    <dgm:pt modelId="{39BED997-BD77-44A3-8DA6-0E1C51D8514D}">
      <dgm:prSet custT="1"/>
      <dgm:spPr/>
      <dgm:t>
        <a:bodyPr/>
        <a:lstStyle/>
        <a:p>
          <a:r>
            <a:rPr lang="en-US" sz="2800" dirty="0"/>
            <a:t>Initial Occupancy Differences</a:t>
          </a:r>
        </a:p>
      </dgm:t>
    </dgm:pt>
    <dgm:pt modelId="{3345A7B5-DEA9-4FE3-BAE8-3BF929C960C1}" type="parTrans" cxnId="{DA639B5E-9B32-4E56-A3A8-B0FF9435896A}">
      <dgm:prSet/>
      <dgm:spPr/>
      <dgm:t>
        <a:bodyPr/>
        <a:lstStyle/>
        <a:p>
          <a:endParaRPr lang="en-US"/>
        </a:p>
      </dgm:t>
    </dgm:pt>
    <dgm:pt modelId="{4871BC64-D9BD-4993-92D1-3F584C6279FC}" type="sibTrans" cxnId="{DA639B5E-9B32-4E56-A3A8-B0FF9435896A}">
      <dgm:prSet/>
      <dgm:spPr/>
      <dgm:t>
        <a:bodyPr/>
        <a:lstStyle/>
        <a:p>
          <a:endParaRPr lang="en-US"/>
        </a:p>
      </dgm:t>
    </dgm:pt>
    <dgm:pt modelId="{05BEFD34-7B79-455A-AAA3-E1FDE3D7CBE2}">
      <dgm:prSet custT="1"/>
      <dgm:spPr/>
      <dgm:t>
        <a:bodyPr/>
        <a:lstStyle/>
        <a:p>
          <a:r>
            <a:rPr lang="en-US" sz="2800" dirty="0"/>
            <a:t>Ongoing Compliance Differences</a:t>
          </a:r>
        </a:p>
      </dgm:t>
    </dgm:pt>
    <dgm:pt modelId="{8847966D-FCBA-4221-BA4A-FDD450D60C57}" type="parTrans" cxnId="{AF81F6C5-2012-42ED-8348-857BD278A378}">
      <dgm:prSet/>
      <dgm:spPr/>
      <dgm:t>
        <a:bodyPr/>
        <a:lstStyle/>
        <a:p>
          <a:endParaRPr lang="en-US"/>
        </a:p>
      </dgm:t>
    </dgm:pt>
    <dgm:pt modelId="{801846F9-F59D-4002-B9FF-5CF2E6786BB5}" type="sibTrans" cxnId="{AF81F6C5-2012-42ED-8348-857BD278A378}">
      <dgm:prSet/>
      <dgm:spPr/>
      <dgm:t>
        <a:bodyPr/>
        <a:lstStyle/>
        <a:p>
          <a:endParaRPr lang="en-US"/>
        </a:p>
      </dgm:t>
    </dgm:pt>
    <dgm:pt modelId="{F7E3C606-56B5-4406-8570-F6999832B759}">
      <dgm:prSet phldrT="[Text]" custT="1"/>
      <dgm:spPr/>
      <dgm:t>
        <a:bodyPr/>
        <a:lstStyle/>
        <a:p>
          <a:r>
            <a:rPr lang="en-US" sz="2800" dirty="0"/>
            <a:t>Combining HOME &amp; LIHTC</a:t>
          </a:r>
        </a:p>
      </dgm:t>
    </dgm:pt>
    <dgm:pt modelId="{68F59BAC-2FAF-476B-965F-27FF1FFBB69D}" type="parTrans" cxnId="{19A84121-7B8C-487A-8BC2-F647834BAE1A}">
      <dgm:prSet/>
      <dgm:spPr/>
      <dgm:t>
        <a:bodyPr/>
        <a:lstStyle/>
        <a:p>
          <a:endParaRPr lang="en-US"/>
        </a:p>
      </dgm:t>
    </dgm:pt>
    <dgm:pt modelId="{5DFD6A7D-33E1-486C-9969-7ED322E9082A}" type="sibTrans" cxnId="{19A84121-7B8C-487A-8BC2-F647834BAE1A}">
      <dgm:prSet/>
      <dgm:spPr/>
      <dgm:t>
        <a:bodyPr/>
        <a:lstStyle/>
        <a:p>
          <a:endParaRPr lang="en-US"/>
        </a:p>
      </dgm:t>
    </dgm:pt>
    <dgm:pt modelId="{2B289965-A626-4417-A0CF-7A4AA5FD1406}" type="pres">
      <dgm:prSet presAssocID="{B368AF4C-1085-49BC-B209-A0D8B433A258}" presName="theList" presStyleCnt="0">
        <dgm:presLayoutVars>
          <dgm:dir/>
          <dgm:animLvl val="lvl"/>
          <dgm:resizeHandles val="exact"/>
        </dgm:presLayoutVars>
      </dgm:prSet>
      <dgm:spPr/>
    </dgm:pt>
    <dgm:pt modelId="{A88F2E59-7972-4A4B-9CCF-E7CA53806168}" type="pres">
      <dgm:prSet presAssocID="{135F4FB2-983D-4A28-B1DA-A22E96A81D0C}" presName="compNode" presStyleCnt="0"/>
      <dgm:spPr/>
    </dgm:pt>
    <dgm:pt modelId="{66E7D7AE-452B-4EC6-BCBB-400B50F952A2}" type="pres">
      <dgm:prSet presAssocID="{135F4FB2-983D-4A28-B1DA-A22E96A81D0C}" presName="aNode" presStyleLbl="bgShp" presStyleIdx="0" presStyleCnt="1"/>
      <dgm:spPr/>
    </dgm:pt>
    <dgm:pt modelId="{DA9C611A-E586-4E2D-80AC-A373A3A2250A}" type="pres">
      <dgm:prSet presAssocID="{135F4FB2-983D-4A28-B1DA-A22E96A81D0C}" presName="textNode" presStyleLbl="bgShp" presStyleIdx="0" presStyleCnt="1"/>
      <dgm:spPr/>
    </dgm:pt>
    <dgm:pt modelId="{4B83A144-DFD0-492E-891E-CF167441DDB1}" type="pres">
      <dgm:prSet presAssocID="{135F4FB2-983D-4A28-B1DA-A22E96A81D0C}" presName="compChildNode" presStyleCnt="0"/>
      <dgm:spPr/>
    </dgm:pt>
    <dgm:pt modelId="{974A9DE1-5F30-4BF4-BA6B-6FA5F3743F2C}" type="pres">
      <dgm:prSet presAssocID="{135F4FB2-983D-4A28-B1DA-A22E96A81D0C}" presName="theInnerList" presStyleCnt="0"/>
      <dgm:spPr/>
    </dgm:pt>
    <dgm:pt modelId="{E0B5FDC7-3151-462F-8026-DD96EA571FA2}" type="pres">
      <dgm:prSet presAssocID="{7651F909-2D3E-4709-A570-9EFB98F5B691}" presName="childNode" presStyleLbl="node1" presStyleIdx="0" presStyleCnt="4">
        <dgm:presLayoutVars>
          <dgm:bulletEnabled val="1"/>
        </dgm:presLayoutVars>
      </dgm:prSet>
      <dgm:spPr/>
    </dgm:pt>
    <dgm:pt modelId="{EC7D889C-41CE-4F50-B9A6-24C15E35E529}" type="pres">
      <dgm:prSet presAssocID="{7651F909-2D3E-4709-A570-9EFB98F5B691}" presName="aSpace2" presStyleCnt="0"/>
      <dgm:spPr/>
    </dgm:pt>
    <dgm:pt modelId="{6A5B38B7-ACE1-4E65-8D74-60187FA1E76B}" type="pres">
      <dgm:prSet presAssocID="{F7E3C606-56B5-4406-8570-F6999832B759}" presName="childNode" presStyleLbl="node1" presStyleIdx="1" presStyleCnt="4">
        <dgm:presLayoutVars>
          <dgm:bulletEnabled val="1"/>
        </dgm:presLayoutVars>
      </dgm:prSet>
      <dgm:spPr/>
    </dgm:pt>
    <dgm:pt modelId="{ED29E6D4-1008-4B30-84F7-01D8561C2164}" type="pres">
      <dgm:prSet presAssocID="{F7E3C606-56B5-4406-8570-F6999832B759}" presName="aSpace2" presStyleCnt="0"/>
      <dgm:spPr/>
    </dgm:pt>
    <dgm:pt modelId="{8F4DD597-4144-4437-A2D6-D3B4BF285B1E}" type="pres">
      <dgm:prSet presAssocID="{39BED997-BD77-44A3-8DA6-0E1C51D8514D}" presName="childNode" presStyleLbl="node1" presStyleIdx="2" presStyleCnt="4">
        <dgm:presLayoutVars>
          <dgm:bulletEnabled val="1"/>
        </dgm:presLayoutVars>
      </dgm:prSet>
      <dgm:spPr/>
    </dgm:pt>
    <dgm:pt modelId="{3A789AFB-2D1B-40BB-85AC-AE4839B01B61}" type="pres">
      <dgm:prSet presAssocID="{39BED997-BD77-44A3-8DA6-0E1C51D8514D}" presName="aSpace2" presStyleCnt="0"/>
      <dgm:spPr/>
    </dgm:pt>
    <dgm:pt modelId="{BA7E4DB4-1319-41DA-8AE3-3DD326E0E406}" type="pres">
      <dgm:prSet presAssocID="{05BEFD34-7B79-455A-AAA3-E1FDE3D7CBE2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9A84121-7B8C-487A-8BC2-F647834BAE1A}" srcId="{135F4FB2-983D-4A28-B1DA-A22E96A81D0C}" destId="{F7E3C606-56B5-4406-8570-F6999832B759}" srcOrd="1" destOrd="0" parTransId="{68F59BAC-2FAF-476B-965F-27FF1FFBB69D}" sibTransId="{5DFD6A7D-33E1-486C-9969-7ED322E9082A}"/>
    <dgm:cxn modelId="{3FB60825-4577-43D8-98DF-589E2CEFDC66}" type="presOf" srcId="{F7E3C606-56B5-4406-8570-F6999832B759}" destId="{6A5B38B7-ACE1-4E65-8D74-60187FA1E76B}" srcOrd="0" destOrd="0" presId="urn:microsoft.com/office/officeart/2005/8/layout/lProcess2"/>
    <dgm:cxn modelId="{AF192F29-240D-4F85-B451-F96D2FC8FBF6}" type="presOf" srcId="{135F4FB2-983D-4A28-B1DA-A22E96A81D0C}" destId="{66E7D7AE-452B-4EC6-BCBB-400B50F952A2}" srcOrd="0" destOrd="0" presId="urn:microsoft.com/office/officeart/2005/8/layout/lProcess2"/>
    <dgm:cxn modelId="{DA639B5E-9B32-4E56-A3A8-B0FF9435896A}" srcId="{135F4FB2-983D-4A28-B1DA-A22E96A81D0C}" destId="{39BED997-BD77-44A3-8DA6-0E1C51D8514D}" srcOrd="2" destOrd="0" parTransId="{3345A7B5-DEA9-4FE3-BAE8-3BF929C960C1}" sibTransId="{4871BC64-D9BD-4993-92D1-3F584C6279FC}"/>
    <dgm:cxn modelId="{4395B061-7A79-4911-BE72-F10AE95DDA13}" srcId="{B368AF4C-1085-49BC-B209-A0D8B433A258}" destId="{135F4FB2-983D-4A28-B1DA-A22E96A81D0C}" srcOrd="0" destOrd="0" parTransId="{0FCDF64F-4633-4366-8882-F181644CD7B7}" sibTransId="{AE42792B-EB6F-461D-A933-A4C605D6463D}"/>
    <dgm:cxn modelId="{C681FC4A-7BAE-4A62-AC4B-426B6D256E76}" type="presOf" srcId="{B368AF4C-1085-49BC-B209-A0D8B433A258}" destId="{2B289965-A626-4417-A0CF-7A4AA5FD1406}" srcOrd="0" destOrd="0" presId="urn:microsoft.com/office/officeart/2005/8/layout/lProcess2"/>
    <dgm:cxn modelId="{F8258B7B-6201-4754-B913-9BFBD3A62B65}" type="presOf" srcId="{39BED997-BD77-44A3-8DA6-0E1C51D8514D}" destId="{8F4DD597-4144-4437-A2D6-D3B4BF285B1E}" srcOrd="0" destOrd="0" presId="urn:microsoft.com/office/officeart/2005/8/layout/lProcess2"/>
    <dgm:cxn modelId="{C1970286-8353-4617-B791-3C417AEBC0DC}" srcId="{135F4FB2-983D-4A28-B1DA-A22E96A81D0C}" destId="{7651F909-2D3E-4709-A570-9EFB98F5B691}" srcOrd="0" destOrd="0" parTransId="{8ED465A8-79DA-4C6E-AFC6-028C46A0E439}" sibTransId="{0DD53697-FF26-4F7A-8A10-8737973646E8}"/>
    <dgm:cxn modelId="{0DBCBB91-3CF2-4C45-8253-036AFAD3D94B}" type="presOf" srcId="{7651F909-2D3E-4709-A570-9EFB98F5B691}" destId="{E0B5FDC7-3151-462F-8026-DD96EA571FA2}" srcOrd="0" destOrd="0" presId="urn:microsoft.com/office/officeart/2005/8/layout/lProcess2"/>
    <dgm:cxn modelId="{A685DCC3-5785-4A34-9EF3-6187CC88EB5C}" type="presOf" srcId="{05BEFD34-7B79-455A-AAA3-E1FDE3D7CBE2}" destId="{BA7E4DB4-1319-41DA-8AE3-3DD326E0E406}" srcOrd="0" destOrd="0" presId="urn:microsoft.com/office/officeart/2005/8/layout/lProcess2"/>
    <dgm:cxn modelId="{AF81F6C5-2012-42ED-8348-857BD278A378}" srcId="{135F4FB2-983D-4A28-B1DA-A22E96A81D0C}" destId="{05BEFD34-7B79-455A-AAA3-E1FDE3D7CBE2}" srcOrd="3" destOrd="0" parTransId="{8847966D-FCBA-4221-BA4A-FDD450D60C57}" sibTransId="{801846F9-F59D-4002-B9FF-5CF2E6786BB5}"/>
    <dgm:cxn modelId="{B7DCC8F1-AC13-410B-B912-01A61A3E9895}" type="presOf" srcId="{135F4FB2-983D-4A28-B1DA-A22E96A81D0C}" destId="{DA9C611A-E586-4E2D-80AC-A373A3A2250A}" srcOrd="1" destOrd="0" presId="urn:microsoft.com/office/officeart/2005/8/layout/lProcess2"/>
    <dgm:cxn modelId="{23F959C2-C170-4BD2-BD79-6184115D99CB}" type="presParOf" srcId="{2B289965-A626-4417-A0CF-7A4AA5FD1406}" destId="{A88F2E59-7972-4A4B-9CCF-E7CA53806168}" srcOrd="0" destOrd="0" presId="urn:microsoft.com/office/officeart/2005/8/layout/lProcess2"/>
    <dgm:cxn modelId="{7AC9A289-16B2-45B9-9284-D097950470AD}" type="presParOf" srcId="{A88F2E59-7972-4A4B-9CCF-E7CA53806168}" destId="{66E7D7AE-452B-4EC6-BCBB-400B50F952A2}" srcOrd="0" destOrd="0" presId="urn:microsoft.com/office/officeart/2005/8/layout/lProcess2"/>
    <dgm:cxn modelId="{C2610186-E7B4-4B4E-9319-E18A4152CC25}" type="presParOf" srcId="{A88F2E59-7972-4A4B-9CCF-E7CA53806168}" destId="{DA9C611A-E586-4E2D-80AC-A373A3A2250A}" srcOrd="1" destOrd="0" presId="urn:microsoft.com/office/officeart/2005/8/layout/lProcess2"/>
    <dgm:cxn modelId="{57C414AF-7B11-4123-AFAA-39873A28149F}" type="presParOf" srcId="{A88F2E59-7972-4A4B-9CCF-E7CA53806168}" destId="{4B83A144-DFD0-492E-891E-CF167441DDB1}" srcOrd="2" destOrd="0" presId="urn:microsoft.com/office/officeart/2005/8/layout/lProcess2"/>
    <dgm:cxn modelId="{3DC537E5-FFF8-4CE5-9D2B-4D30BE0D126B}" type="presParOf" srcId="{4B83A144-DFD0-492E-891E-CF167441DDB1}" destId="{974A9DE1-5F30-4BF4-BA6B-6FA5F3743F2C}" srcOrd="0" destOrd="0" presId="urn:microsoft.com/office/officeart/2005/8/layout/lProcess2"/>
    <dgm:cxn modelId="{B89861F4-F34E-4FDA-B3B3-4FA6FA09AAEB}" type="presParOf" srcId="{974A9DE1-5F30-4BF4-BA6B-6FA5F3743F2C}" destId="{E0B5FDC7-3151-462F-8026-DD96EA571FA2}" srcOrd="0" destOrd="0" presId="urn:microsoft.com/office/officeart/2005/8/layout/lProcess2"/>
    <dgm:cxn modelId="{85C1172E-BCD5-4C47-8742-C5C3A46050E9}" type="presParOf" srcId="{974A9DE1-5F30-4BF4-BA6B-6FA5F3743F2C}" destId="{EC7D889C-41CE-4F50-B9A6-24C15E35E529}" srcOrd="1" destOrd="0" presId="urn:microsoft.com/office/officeart/2005/8/layout/lProcess2"/>
    <dgm:cxn modelId="{53DBA595-2B1B-40C0-BCDF-FDE9456E51C8}" type="presParOf" srcId="{974A9DE1-5F30-4BF4-BA6B-6FA5F3743F2C}" destId="{6A5B38B7-ACE1-4E65-8D74-60187FA1E76B}" srcOrd="2" destOrd="0" presId="urn:microsoft.com/office/officeart/2005/8/layout/lProcess2"/>
    <dgm:cxn modelId="{DF98E5B5-426C-4D9A-84E8-9E162E5E176D}" type="presParOf" srcId="{974A9DE1-5F30-4BF4-BA6B-6FA5F3743F2C}" destId="{ED29E6D4-1008-4B30-84F7-01D8561C2164}" srcOrd="3" destOrd="0" presId="urn:microsoft.com/office/officeart/2005/8/layout/lProcess2"/>
    <dgm:cxn modelId="{3301CF9A-B826-4BB4-8B88-C692150A0FB5}" type="presParOf" srcId="{974A9DE1-5F30-4BF4-BA6B-6FA5F3743F2C}" destId="{8F4DD597-4144-4437-A2D6-D3B4BF285B1E}" srcOrd="4" destOrd="0" presId="urn:microsoft.com/office/officeart/2005/8/layout/lProcess2"/>
    <dgm:cxn modelId="{7BC73078-2A23-4946-BC5F-177E5AB08159}" type="presParOf" srcId="{974A9DE1-5F30-4BF4-BA6B-6FA5F3743F2C}" destId="{3A789AFB-2D1B-40BB-85AC-AE4839B01B61}" srcOrd="5" destOrd="0" presId="urn:microsoft.com/office/officeart/2005/8/layout/lProcess2"/>
    <dgm:cxn modelId="{FDFE1D58-9F56-43C5-8A77-DB88E3C70F56}" type="presParOf" srcId="{974A9DE1-5F30-4BF4-BA6B-6FA5F3743F2C}" destId="{BA7E4DB4-1319-41DA-8AE3-3DD326E0E40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F963F-C0AA-438F-9AD4-1FC6C2C196ED}" type="doc">
      <dgm:prSet loTypeId="urn:microsoft.com/office/officeart/2005/8/layout/pyramid3" loCatId="pyramid" qsTypeId="urn:microsoft.com/office/officeart/2005/8/quickstyle/3d2" qsCatId="3D" csTypeId="urn:microsoft.com/office/officeart/2005/8/colors/accent1_2" csCatId="accent1" phldr="1"/>
      <dgm:spPr/>
    </dgm:pt>
    <dgm:pt modelId="{178CCEE8-6116-4B17-A44C-6461C39A1D1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NAHA</a:t>
          </a:r>
        </a:p>
      </dgm:t>
    </dgm:pt>
    <dgm:pt modelId="{BCA47250-E034-4284-BD94-D26492C4298E}" type="parTrans" cxnId="{6A4A8236-048D-4482-8CA2-281661D8CDEE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A2A95C-A65E-45C9-B7D3-B85EB6D5CB04}" type="sibTrans" cxnId="{6A4A8236-048D-4482-8CA2-281661D8CDEE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85CFC-B913-4F13-B8E5-088A30BF5D15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CFR Part 92</a:t>
          </a:r>
        </a:p>
      </dgm:t>
    </dgm:pt>
    <dgm:pt modelId="{63D9E08F-892C-4248-B199-9350196202A8}" type="parTrans" cxnId="{D928F565-2A3B-41A2-8540-5365AE210E4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A8B69-EA40-4118-8EC8-DF30CFE8CA77}" type="sibTrans" cxnId="{D928F565-2A3B-41A2-8540-5365AE210E4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D871A-0FFF-41E0-A850-475197F4B71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CPD Notices</a:t>
          </a:r>
        </a:p>
      </dgm:t>
    </dgm:pt>
    <dgm:pt modelId="{E7D5B306-E8C5-4CA1-915B-13D817930693}" type="parTrans" cxnId="{B80AEC71-1208-4C95-84C3-B7CA34C93E04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62D41-4755-45C2-B86A-5490D646A3C6}" type="sibTrans" cxnId="{B80AEC71-1208-4C95-84C3-B7CA34C93E04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EB8AFA-5B46-41C8-A80F-551B60C06129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PJ </a:t>
          </a:r>
        </a:p>
        <a:p>
          <a:pPr>
            <a:spcAft>
              <a:spcPts val="0"/>
            </a:spcAft>
          </a:pPr>
          <a:r>
            <a: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4EBEEB-3ECF-4900-AB18-0745A48F81DC}" type="parTrans" cxnId="{B87CF87D-53FD-4AC3-B17C-5154737F868E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F1244F-691E-43E1-88C7-A0B2651C5624}" type="sibTrans" cxnId="{B87CF87D-53FD-4AC3-B17C-5154737F868E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89BC7-B3E1-4F09-BE2F-5884A6F9305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HUD Guidance</a:t>
          </a:r>
        </a:p>
      </dgm:t>
    </dgm:pt>
    <dgm:pt modelId="{78828476-8ABA-4E86-ACBD-CE803F159603}" type="parTrans" cxnId="{448D51BB-9FA9-4810-8301-62EB1233F677}">
      <dgm:prSet/>
      <dgm:spPr/>
      <dgm:t>
        <a:bodyPr/>
        <a:lstStyle/>
        <a:p>
          <a:endParaRPr lang="en-US"/>
        </a:p>
      </dgm:t>
    </dgm:pt>
    <dgm:pt modelId="{28DC6E72-333F-4C57-B875-5B08D4FA79D9}" type="sibTrans" cxnId="{448D51BB-9FA9-4810-8301-62EB1233F677}">
      <dgm:prSet/>
      <dgm:spPr/>
      <dgm:t>
        <a:bodyPr/>
        <a:lstStyle/>
        <a:p>
          <a:endParaRPr lang="en-US"/>
        </a:p>
      </dgm:t>
    </dgm:pt>
    <dgm:pt modelId="{0D81E6E9-4907-4A98-9A35-741B5F749A5A}" type="pres">
      <dgm:prSet presAssocID="{314F963F-C0AA-438F-9AD4-1FC6C2C196ED}" presName="Name0" presStyleCnt="0">
        <dgm:presLayoutVars>
          <dgm:dir/>
          <dgm:animLvl val="lvl"/>
          <dgm:resizeHandles val="exact"/>
        </dgm:presLayoutVars>
      </dgm:prSet>
      <dgm:spPr/>
    </dgm:pt>
    <dgm:pt modelId="{38278323-4B26-4D17-BD49-32E583C3E9D2}" type="pres">
      <dgm:prSet presAssocID="{178CCEE8-6116-4B17-A44C-6461C39A1D10}" presName="Name8" presStyleCnt="0"/>
      <dgm:spPr/>
    </dgm:pt>
    <dgm:pt modelId="{695AEBEC-20A9-409A-B028-370F09BC37AE}" type="pres">
      <dgm:prSet presAssocID="{178CCEE8-6116-4B17-A44C-6461C39A1D10}" presName="level" presStyleLbl="node1" presStyleIdx="0" presStyleCnt="5" custLinFactNeighborY="-74250">
        <dgm:presLayoutVars>
          <dgm:chMax val="1"/>
          <dgm:bulletEnabled val="1"/>
        </dgm:presLayoutVars>
      </dgm:prSet>
      <dgm:spPr/>
    </dgm:pt>
    <dgm:pt modelId="{98E06E7F-4A8C-44AB-8394-645CD8CBF9BB}" type="pres">
      <dgm:prSet presAssocID="{178CCEE8-6116-4B17-A44C-6461C39A1D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D15050-F996-4CB4-9996-EC497956511F}" type="pres">
      <dgm:prSet presAssocID="{64085CFC-B913-4F13-B8E5-088A30BF5D15}" presName="Name8" presStyleCnt="0"/>
      <dgm:spPr/>
    </dgm:pt>
    <dgm:pt modelId="{A0EEB951-4E48-441A-9E66-030B8F566219}" type="pres">
      <dgm:prSet presAssocID="{64085CFC-B913-4F13-B8E5-088A30BF5D15}" presName="level" presStyleLbl="node1" presStyleIdx="1" presStyleCnt="5">
        <dgm:presLayoutVars>
          <dgm:chMax val="1"/>
          <dgm:bulletEnabled val="1"/>
        </dgm:presLayoutVars>
      </dgm:prSet>
      <dgm:spPr/>
    </dgm:pt>
    <dgm:pt modelId="{9BD098AE-2CB3-475F-B5BB-07718E1C1B29}" type="pres">
      <dgm:prSet presAssocID="{64085CFC-B913-4F13-B8E5-088A30BF5D1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EA6552-E708-42C9-94DD-F8486FFCEE15}" type="pres">
      <dgm:prSet presAssocID="{4E5D871A-0FFF-41E0-A850-475197F4B71C}" presName="Name8" presStyleCnt="0"/>
      <dgm:spPr/>
    </dgm:pt>
    <dgm:pt modelId="{2E4026BB-EDF8-41B0-AD06-ACE1C5DF507C}" type="pres">
      <dgm:prSet presAssocID="{4E5D871A-0FFF-41E0-A850-475197F4B71C}" presName="level" presStyleLbl="node1" presStyleIdx="2" presStyleCnt="5">
        <dgm:presLayoutVars>
          <dgm:chMax val="1"/>
          <dgm:bulletEnabled val="1"/>
        </dgm:presLayoutVars>
      </dgm:prSet>
      <dgm:spPr/>
    </dgm:pt>
    <dgm:pt modelId="{D631F75E-0FC5-4EDB-8034-3840D546F49F}" type="pres">
      <dgm:prSet presAssocID="{4E5D871A-0FFF-41E0-A850-475197F4B71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CBB51E-02B3-4D17-883D-86F1D925F82E}" type="pres">
      <dgm:prSet presAssocID="{0E789BC7-B3E1-4F09-BE2F-5884A6F9305D}" presName="Name8" presStyleCnt="0"/>
      <dgm:spPr/>
    </dgm:pt>
    <dgm:pt modelId="{5EB65465-D3A9-4504-A3E8-932A96767CEF}" type="pres">
      <dgm:prSet presAssocID="{0E789BC7-B3E1-4F09-BE2F-5884A6F9305D}" presName="level" presStyleLbl="node1" presStyleIdx="3" presStyleCnt="5">
        <dgm:presLayoutVars>
          <dgm:chMax val="1"/>
          <dgm:bulletEnabled val="1"/>
        </dgm:presLayoutVars>
      </dgm:prSet>
      <dgm:spPr/>
    </dgm:pt>
    <dgm:pt modelId="{27E5A968-EBB1-449B-807A-8D9481A8FDFB}" type="pres">
      <dgm:prSet presAssocID="{0E789BC7-B3E1-4F09-BE2F-5884A6F930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8D5099-54AC-49FB-9BF8-28E8F24A9589}" type="pres">
      <dgm:prSet presAssocID="{EDEB8AFA-5B46-41C8-A80F-551B60C06129}" presName="Name8" presStyleCnt="0"/>
      <dgm:spPr/>
    </dgm:pt>
    <dgm:pt modelId="{3795EDCB-3548-4434-A024-D1AC90FD405A}" type="pres">
      <dgm:prSet presAssocID="{EDEB8AFA-5B46-41C8-A80F-551B60C06129}" presName="level" presStyleLbl="node1" presStyleIdx="4" presStyleCnt="5">
        <dgm:presLayoutVars>
          <dgm:chMax val="1"/>
          <dgm:bulletEnabled val="1"/>
        </dgm:presLayoutVars>
      </dgm:prSet>
      <dgm:spPr/>
    </dgm:pt>
    <dgm:pt modelId="{230B1DCA-7B65-4ED4-A951-C4035D79B81B}" type="pres">
      <dgm:prSet presAssocID="{EDEB8AFA-5B46-41C8-A80F-551B60C0612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04F2505-ACE5-4F6A-B979-C30B3D16DB9B}" type="presOf" srcId="{4E5D871A-0FFF-41E0-A850-475197F4B71C}" destId="{2E4026BB-EDF8-41B0-AD06-ACE1C5DF507C}" srcOrd="0" destOrd="0" presId="urn:microsoft.com/office/officeart/2005/8/layout/pyramid3"/>
    <dgm:cxn modelId="{6A4A8236-048D-4482-8CA2-281661D8CDEE}" srcId="{314F963F-C0AA-438F-9AD4-1FC6C2C196ED}" destId="{178CCEE8-6116-4B17-A44C-6461C39A1D10}" srcOrd="0" destOrd="0" parTransId="{BCA47250-E034-4284-BD94-D26492C4298E}" sibTransId="{81A2A95C-A65E-45C9-B7D3-B85EB6D5CB04}"/>
    <dgm:cxn modelId="{81BB825D-5C05-448C-8533-31973FBE4C4A}" type="presOf" srcId="{0E789BC7-B3E1-4F09-BE2F-5884A6F9305D}" destId="{5EB65465-D3A9-4504-A3E8-932A96767CEF}" srcOrd="0" destOrd="0" presId="urn:microsoft.com/office/officeart/2005/8/layout/pyramid3"/>
    <dgm:cxn modelId="{24AC5660-4BE4-4943-A4DF-93570A6701B9}" type="presOf" srcId="{314F963F-C0AA-438F-9AD4-1FC6C2C196ED}" destId="{0D81E6E9-4907-4A98-9A35-741B5F749A5A}" srcOrd="0" destOrd="0" presId="urn:microsoft.com/office/officeart/2005/8/layout/pyramid3"/>
    <dgm:cxn modelId="{D928F565-2A3B-41A2-8540-5365AE210E42}" srcId="{314F963F-C0AA-438F-9AD4-1FC6C2C196ED}" destId="{64085CFC-B913-4F13-B8E5-088A30BF5D15}" srcOrd="1" destOrd="0" parTransId="{63D9E08F-892C-4248-B199-9350196202A8}" sibTransId="{FDBA8B69-EA40-4118-8EC8-DF30CFE8CA77}"/>
    <dgm:cxn modelId="{515AD44A-4F92-4A1B-A5C4-A7CED4880563}" type="presOf" srcId="{178CCEE8-6116-4B17-A44C-6461C39A1D10}" destId="{98E06E7F-4A8C-44AB-8394-645CD8CBF9BB}" srcOrd="1" destOrd="0" presId="urn:microsoft.com/office/officeart/2005/8/layout/pyramid3"/>
    <dgm:cxn modelId="{244DCC6E-513A-4326-9583-B673DF3379E0}" type="presOf" srcId="{178CCEE8-6116-4B17-A44C-6461C39A1D10}" destId="{695AEBEC-20A9-409A-B028-370F09BC37AE}" srcOrd="0" destOrd="0" presId="urn:microsoft.com/office/officeart/2005/8/layout/pyramid3"/>
    <dgm:cxn modelId="{B80AEC71-1208-4C95-84C3-B7CA34C93E04}" srcId="{314F963F-C0AA-438F-9AD4-1FC6C2C196ED}" destId="{4E5D871A-0FFF-41E0-A850-475197F4B71C}" srcOrd="2" destOrd="0" parTransId="{E7D5B306-E8C5-4CA1-915B-13D817930693}" sibTransId="{0D762D41-4755-45C2-B86A-5490D646A3C6}"/>
    <dgm:cxn modelId="{D8151555-6804-4652-AAAB-3FE14F0B412B}" type="presOf" srcId="{0E789BC7-B3E1-4F09-BE2F-5884A6F9305D}" destId="{27E5A968-EBB1-449B-807A-8D9481A8FDFB}" srcOrd="1" destOrd="0" presId="urn:microsoft.com/office/officeart/2005/8/layout/pyramid3"/>
    <dgm:cxn modelId="{3E579776-9B8E-4C75-BCC9-465B0810F908}" type="presOf" srcId="{EDEB8AFA-5B46-41C8-A80F-551B60C06129}" destId="{3795EDCB-3548-4434-A024-D1AC90FD405A}" srcOrd="0" destOrd="0" presId="urn:microsoft.com/office/officeart/2005/8/layout/pyramid3"/>
    <dgm:cxn modelId="{B87CF87D-53FD-4AC3-B17C-5154737F868E}" srcId="{314F963F-C0AA-438F-9AD4-1FC6C2C196ED}" destId="{EDEB8AFA-5B46-41C8-A80F-551B60C06129}" srcOrd="4" destOrd="0" parTransId="{C84EBEEB-3ECF-4900-AB18-0745A48F81DC}" sibTransId="{ADF1244F-691E-43E1-88C7-A0B2651C5624}"/>
    <dgm:cxn modelId="{64DE408F-C297-44E6-99B1-D58BC73479D5}" type="presOf" srcId="{4E5D871A-0FFF-41E0-A850-475197F4B71C}" destId="{D631F75E-0FC5-4EDB-8034-3840D546F49F}" srcOrd="1" destOrd="0" presId="urn:microsoft.com/office/officeart/2005/8/layout/pyramid3"/>
    <dgm:cxn modelId="{143561A0-A071-4B28-BC0E-E170A547E16E}" type="presOf" srcId="{64085CFC-B913-4F13-B8E5-088A30BF5D15}" destId="{A0EEB951-4E48-441A-9E66-030B8F566219}" srcOrd="0" destOrd="0" presId="urn:microsoft.com/office/officeart/2005/8/layout/pyramid3"/>
    <dgm:cxn modelId="{448D51BB-9FA9-4810-8301-62EB1233F677}" srcId="{314F963F-C0AA-438F-9AD4-1FC6C2C196ED}" destId="{0E789BC7-B3E1-4F09-BE2F-5884A6F9305D}" srcOrd="3" destOrd="0" parTransId="{78828476-8ABA-4E86-ACBD-CE803F159603}" sibTransId="{28DC6E72-333F-4C57-B875-5B08D4FA79D9}"/>
    <dgm:cxn modelId="{28B0E1D2-7D44-4581-93C1-2CE88286989D}" type="presOf" srcId="{64085CFC-B913-4F13-B8E5-088A30BF5D15}" destId="{9BD098AE-2CB3-475F-B5BB-07718E1C1B29}" srcOrd="1" destOrd="0" presId="urn:microsoft.com/office/officeart/2005/8/layout/pyramid3"/>
    <dgm:cxn modelId="{FEE2FFEF-C9A5-4191-9BF8-C9AA96D01BE5}" type="presOf" srcId="{EDEB8AFA-5B46-41C8-A80F-551B60C06129}" destId="{230B1DCA-7B65-4ED4-A951-C4035D79B81B}" srcOrd="1" destOrd="0" presId="urn:microsoft.com/office/officeart/2005/8/layout/pyramid3"/>
    <dgm:cxn modelId="{61AC32B5-0A84-48E7-9A2D-FEDCD35760D3}" type="presParOf" srcId="{0D81E6E9-4907-4A98-9A35-741B5F749A5A}" destId="{38278323-4B26-4D17-BD49-32E583C3E9D2}" srcOrd="0" destOrd="0" presId="urn:microsoft.com/office/officeart/2005/8/layout/pyramid3"/>
    <dgm:cxn modelId="{76C2AA7A-25AE-44D0-BB0C-0133C7BF6949}" type="presParOf" srcId="{38278323-4B26-4D17-BD49-32E583C3E9D2}" destId="{695AEBEC-20A9-409A-B028-370F09BC37AE}" srcOrd="0" destOrd="0" presId="urn:microsoft.com/office/officeart/2005/8/layout/pyramid3"/>
    <dgm:cxn modelId="{7683B73C-7111-4385-BDE9-2F9BE2CD5380}" type="presParOf" srcId="{38278323-4B26-4D17-BD49-32E583C3E9D2}" destId="{98E06E7F-4A8C-44AB-8394-645CD8CBF9BB}" srcOrd="1" destOrd="0" presId="urn:microsoft.com/office/officeart/2005/8/layout/pyramid3"/>
    <dgm:cxn modelId="{9A6BE3C8-AD4C-4269-B0D0-DD467ECB2442}" type="presParOf" srcId="{0D81E6E9-4907-4A98-9A35-741B5F749A5A}" destId="{22D15050-F996-4CB4-9996-EC497956511F}" srcOrd="1" destOrd="0" presId="urn:microsoft.com/office/officeart/2005/8/layout/pyramid3"/>
    <dgm:cxn modelId="{74F75589-04C3-43E3-A39C-53A9B570D2E8}" type="presParOf" srcId="{22D15050-F996-4CB4-9996-EC497956511F}" destId="{A0EEB951-4E48-441A-9E66-030B8F566219}" srcOrd="0" destOrd="0" presId="urn:microsoft.com/office/officeart/2005/8/layout/pyramid3"/>
    <dgm:cxn modelId="{B96F7217-8730-4AEF-A46E-7462EE3CB02B}" type="presParOf" srcId="{22D15050-F996-4CB4-9996-EC497956511F}" destId="{9BD098AE-2CB3-475F-B5BB-07718E1C1B29}" srcOrd="1" destOrd="0" presId="urn:microsoft.com/office/officeart/2005/8/layout/pyramid3"/>
    <dgm:cxn modelId="{4383CE99-21AB-46E2-9783-EE4BC768C348}" type="presParOf" srcId="{0D81E6E9-4907-4A98-9A35-741B5F749A5A}" destId="{33EA6552-E708-42C9-94DD-F8486FFCEE15}" srcOrd="2" destOrd="0" presId="urn:microsoft.com/office/officeart/2005/8/layout/pyramid3"/>
    <dgm:cxn modelId="{C4E25FFA-9484-42E8-9F28-6D25E20314B2}" type="presParOf" srcId="{33EA6552-E708-42C9-94DD-F8486FFCEE15}" destId="{2E4026BB-EDF8-41B0-AD06-ACE1C5DF507C}" srcOrd="0" destOrd="0" presId="urn:microsoft.com/office/officeart/2005/8/layout/pyramid3"/>
    <dgm:cxn modelId="{681FCB1F-67DF-4D92-9CDD-013085F1351E}" type="presParOf" srcId="{33EA6552-E708-42C9-94DD-F8486FFCEE15}" destId="{D631F75E-0FC5-4EDB-8034-3840D546F49F}" srcOrd="1" destOrd="0" presId="urn:microsoft.com/office/officeart/2005/8/layout/pyramid3"/>
    <dgm:cxn modelId="{4F696DAD-122F-44EF-ACC6-1BB0DA438F2F}" type="presParOf" srcId="{0D81E6E9-4907-4A98-9A35-741B5F749A5A}" destId="{C5CBB51E-02B3-4D17-883D-86F1D925F82E}" srcOrd="3" destOrd="0" presId="urn:microsoft.com/office/officeart/2005/8/layout/pyramid3"/>
    <dgm:cxn modelId="{B4FF5F87-C811-496C-A19D-486C010CAF6F}" type="presParOf" srcId="{C5CBB51E-02B3-4D17-883D-86F1D925F82E}" destId="{5EB65465-D3A9-4504-A3E8-932A96767CEF}" srcOrd="0" destOrd="0" presId="urn:microsoft.com/office/officeart/2005/8/layout/pyramid3"/>
    <dgm:cxn modelId="{BAA01367-67C9-4DF5-A2B9-A07CF527C90D}" type="presParOf" srcId="{C5CBB51E-02B3-4D17-883D-86F1D925F82E}" destId="{27E5A968-EBB1-449B-807A-8D9481A8FDFB}" srcOrd="1" destOrd="0" presId="urn:microsoft.com/office/officeart/2005/8/layout/pyramid3"/>
    <dgm:cxn modelId="{7CC18141-A507-4CA7-A38B-4149F4CD6FB6}" type="presParOf" srcId="{0D81E6E9-4907-4A98-9A35-741B5F749A5A}" destId="{2F8D5099-54AC-49FB-9BF8-28E8F24A9589}" srcOrd="4" destOrd="0" presId="urn:microsoft.com/office/officeart/2005/8/layout/pyramid3"/>
    <dgm:cxn modelId="{36927D59-A63A-44CC-8AE2-C90AB5B522E6}" type="presParOf" srcId="{2F8D5099-54AC-49FB-9BF8-28E8F24A9589}" destId="{3795EDCB-3548-4434-A024-D1AC90FD405A}" srcOrd="0" destOrd="0" presId="urn:microsoft.com/office/officeart/2005/8/layout/pyramid3"/>
    <dgm:cxn modelId="{02FF0F7A-8875-4C46-B903-8528F3529A4A}" type="presParOf" srcId="{2F8D5099-54AC-49FB-9BF8-28E8F24A9589}" destId="{230B1DCA-7B65-4ED4-A951-C4035D79B81B}" srcOrd="1" destOrd="0" presId="urn:microsoft.com/office/officeart/2005/8/layout/pyramid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7D7AE-452B-4EC6-BCBB-400B50F952A2}">
      <dsp:nvSpPr>
        <dsp:cNvPr id="0" name=""/>
        <dsp:cNvSpPr/>
      </dsp:nvSpPr>
      <dsp:spPr>
        <a:xfrm>
          <a:off x="0" y="0"/>
          <a:ext cx="7404100" cy="471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tint val="4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HOME Units in LIHTC Projects</a:t>
          </a:r>
        </a:p>
      </dsp:txBody>
      <dsp:txXfrm>
        <a:off x="0" y="0"/>
        <a:ext cx="7404100" cy="1414938"/>
      </dsp:txXfrm>
    </dsp:sp>
    <dsp:sp modelId="{E0B5FDC7-3151-462F-8026-DD96EA571FA2}">
      <dsp:nvSpPr>
        <dsp:cNvPr id="0" name=""/>
        <dsp:cNvSpPr/>
      </dsp:nvSpPr>
      <dsp:spPr>
        <a:xfrm>
          <a:off x="740410" y="1415054"/>
          <a:ext cx="5923280" cy="68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HOME Requirements Review</a:t>
          </a:r>
        </a:p>
      </dsp:txBody>
      <dsp:txXfrm>
        <a:off x="760534" y="1435178"/>
        <a:ext cx="5883032" cy="646840"/>
      </dsp:txXfrm>
    </dsp:sp>
    <dsp:sp modelId="{6A5B38B7-ACE1-4E65-8D74-60187FA1E76B}">
      <dsp:nvSpPr>
        <dsp:cNvPr id="0" name=""/>
        <dsp:cNvSpPr/>
      </dsp:nvSpPr>
      <dsp:spPr>
        <a:xfrm>
          <a:off x="740410" y="2207848"/>
          <a:ext cx="5923280" cy="68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Combining HOME &amp; LIHTC</a:t>
          </a:r>
        </a:p>
      </dsp:txBody>
      <dsp:txXfrm>
        <a:off x="760534" y="2227972"/>
        <a:ext cx="5883032" cy="646840"/>
      </dsp:txXfrm>
    </dsp:sp>
    <dsp:sp modelId="{8F4DD597-4144-4437-A2D6-D3B4BF285B1E}">
      <dsp:nvSpPr>
        <dsp:cNvPr id="0" name=""/>
        <dsp:cNvSpPr/>
      </dsp:nvSpPr>
      <dsp:spPr>
        <a:xfrm>
          <a:off x="740410" y="3000642"/>
          <a:ext cx="5923280" cy="68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Initial Occupancy Differences</a:t>
          </a:r>
        </a:p>
      </dsp:txBody>
      <dsp:txXfrm>
        <a:off x="760534" y="3020766"/>
        <a:ext cx="5883032" cy="646840"/>
      </dsp:txXfrm>
    </dsp:sp>
    <dsp:sp modelId="{BA7E4DB4-1319-41DA-8AE3-3DD326E0E406}">
      <dsp:nvSpPr>
        <dsp:cNvPr id="0" name=""/>
        <dsp:cNvSpPr/>
      </dsp:nvSpPr>
      <dsp:spPr>
        <a:xfrm>
          <a:off x="740410" y="3793436"/>
          <a:ext cx="5923280" cy="68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Ongoing Compliance Differences</a:t>
          </a:r>
        </a:p>
      </dsp:txBody>
      <dsp:txXfrm>
        <a:off x="760534" y="3813560"/>
        <a:ext cx="5883032" cy="646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AEBEC-20A9-409A-B028-370F09BC37AE}">
      <dsp:nvSpPr>
        <dsp:cNvPr id="0" name=""/>
        <dsp:cNvSpPr/>
      </dsp:nvSpPr>
      <dsp:spPr>
        <a:xfrm rot="10800000">
          <a:off x="0" y="0"/>
          <a:ext cx="6019799" cy="816355"/>
        </a:xfrm>
        <a:prstGeom prst="trapezoid">
          <a:avLst>
            <a:gd name="adj" fmla="val 73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NAHA</a:t>
          </a:r>
        </a:p>
      </dsp:txBody>
      <dsp:txXfrm rot="-10800000">
        <a:off x="1053464" y="0"/>
        <a:ext cx="3912870" cy="816355"/>
      </dsp:txXfrm>
    </dsp:sp>
    <dsp:sp modelId="{A0EEB951-4E48-441A-9E66-030B8F566219}">
      <dsp:nvSpPr>
        <dsp:cNvPr id="0" name=""/>
        <dsp:cNvSpPr/>
      </dsp:nvSpPr>
      <dsp:spPr>
        <a:xfrm rot="10800000">
          <a:off x="601980" y="816356"/>
          <a:ext cx="4815839" cy="816355"/>
        </a:xfrm>
        <a:prstGeom prst="trapezoid">
          <a:avLst>
            <a:gd name="adj" fmla="val 73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CFR Part 92</a:t>
          </a:r>
        </a:p>
      </dsp:txBody>
      <dsp:txXfrm rot="-10800000">
        <a:off x="1444752" y="816356"/>
        <a:ext cx="3130296" cy="816355"/>
      </dsp:txXfrm>
    </dsp:sp>
    <dsp:sp modelId="{2E4026BB-EDF8-41B0-AD06-ACE1C5DF507C}">
      <dsp:nvSpPr>
        <dsp:cNvPr id="0" name=""/>
        <dsp:cNvSpPr/>
      </dsp:nvSpPr>
      <dsp:spPr>
        <a:xfrm rot="10800000">
          <a:off x="1203960" y="1632712"/>
          <a:ext cx="3611879" cy="816355"/>
        </a:xfrm>
        <a:prstGeom prst="trapezoid">
          <a:avLst>
            <a:gd name="adj" fmla="val 73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CPD Notices</a:t>
          </a:r>
        </a:p>
      </dsp:txBody>
      <dsp:txXfrm rot="-10800000">
        <a:off x="1836039" y="1632712"/>
        <a:ext cx="2347722" cy="816355"/>
      </dsp:txXfrm>
    </dsp:sp>
    <dsp:sp modelId="{5EB65465-D3A9-4504-A3E8-932A96767CEF}">
      <dsp:nvSpPr>
        <dsp:cNvPr id="0" name=""/>
        <dsp:cNvSpPr/>
      </dsp:nvSpPr>
      <dsp:spPr>
        <a:xfrm rot="10800000">
          <a:off x="1805940" y="2449068"/>
          <a:ext cx="2407919" cy="816355"/>
        </a:xfrm>
        <a:prstGeom prst="trapezoid">
          <a:avLst>
            <a:gd name="adj" fmla="val 73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HUD Guidance</a:t>
          </a:r>
        </a:p>
      </dsp:txBody>
      <dsp:txXfrm rot="-10800000">
        <a:off x="2227326" y="2449068"/>
        <a:ext cx="1565148" cy="816355"/>
      </dsp:txXfrm>
    </dsp:sp>
    <dsp:sp modelId="{3795EDCB-3548-4434-A024-D1AC90FD405A}">
      <dsp:nvSpPr>
        <dsp:cNvPr id="0" name=""/>
        <dsp:cNvSpPr/>
      </dsp:nvSpPr>
      <dsp:spPr>
        <a:xfrm rot="10800000">
          <a:off x="2407920" y="3265424"/>
          <a:ext cx="1203959" cy="816355"/>
        </a:xfrm>
        <a:prstGeom prst="trapezoid">
          <a:avLst>
            <a:gd name="adj" fmla="val 73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PJ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Policy</a:t>
          </a:r>
          <a:endParaRPr lang="en-US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2407920" y="3265424"/>
        <a:ext cx="1203959" cy="816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HOME Assisted Units in LIHTC Projects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Franke Consulting, for RIH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68015-6AA1-4A0C-83D9-BF8A970FB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13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HOME Assisted Units in LIHTC Projects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November 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Franke Consulting, for RIH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8A28C-3185-4BDF-B2CB-89A5C26C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28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Georgia" pitchFamily="18" charset="0"/>
                <a:cs typeface="Arial" charset="0"/>
              </a:rPr>
              <a:t>HOME Assisted Units in LIHTC Projects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Georgia" pitchFamily="18" charset="0"/>
                <a:cs typeface="Arial" charset="0"/>
              </a:rPr>
              <a:t>November 2019</a:t>
            </a:r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Georgia" pitchFamily="18" charset="0"/>
                <a:cs typeface="Arial" charset="0"/>
              </a:rPr>
              <a:t>Franke Consulting, for RIH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DEAECB-AFF3-4F5C-B6BC-EDDFE8BE62DF}" type="slidenum">
              <a:rPr lang="en-US" altLang="en-US" smtClean="0">
                <a:latin typeface="Georgia" pitchFamily="18" charset="0"/>
                <a:cs typeface="Arial" charset="0"/>
              </a:rPr>
              <a:pPr eaLnBrk="1" hangingPunct="1"/>
              <a:t>4</a:t>
            </a:fld>
            <a:endParaRPr lang="en-US" altLang="en-US">
              <a:latin typeface="Georgia" pitchFamily="18" charset="0"/>
              <a:cs typeface="Arial" charset="0"/>
            </a:endParaRPr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694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HOME Assisted Units in LIHTC Projects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Franke Consulting, for RIH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49D009-E219-42CC-93F0-ADCE981C32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8CFAF-96CD-4001-BC70-448775D94FA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SIMPLIFIED VERSION FOLLOWS.  MT USED THESE FOR CA SO ASSUME THAT SHE PREFERS THEM TO THE SIMPLIFIED VERSION.</a:t>
            </a:r>
          </a:p>
          <a:p>
            <a:endParaRPr lang="en-US" dirty="0"/>
          </a:p>
          <a:p>
            <a:r>
              <a:rPr lang="en-US" dirty="0">
                <a:solidFill>
                  <a:srgbClr val="0066FF"/>
                </a:solidFill>
              </a:rPr>
              <a:t>I agree that this slide, as reorganized my me, is preferable to slide 77.  At this point, affirmative marketing applies to projects, not programs.  Should strongly encourage affirmative marketing of programs.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EAA95-D6DB-4C74-AFAE-78EDEBBB5E7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38977-5F9E-4CAA-9A6A-2A8D8370C9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Note: reg doesn’t actually say that leases are required.  Infer from reg that leases are required because of discussion of prohibited lease clauses (i.e. Expectation is that there is a lease and that it will not contain these terms).  </a:t>
            </a:r>
            <a:r>
              <a:rPr lang="en-US" dirty="0">
                <a:solidFill>
                  <a:srgbClr val="0066FF"/>
                </a:solidFill>
              </a:rPr>
              <a:t>Don’t bring this up unless challenged.</a:t>
            </a:r>
          </a:p>
        </p:txBody>
      </p:sp>
    </p:spTree>
    <p:extLst>
      <p:ext uri="{BB962C8B-B14F-4D97-AF65-F5344CB8AC3E}">
        <p14:creationId xmlns:p14="http://schemas.microsoft.com/office/powerpoint/2010/main" val="1166195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35194-8A8C-4EA9-B31C-F755C5B112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8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38977-5F9E-4CAA-9A6A-2A8D8370C9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Note: reg doesn’t actually say that leases are required.  Infer from reg that leases are required because of discussion of prohibited lease clauses (i.e. Expectation is that there is a lease and that it will not contain these terms).  </a:t>
            </a:r>
            <a:r>
              <a:rPr lang="en-US" dirty="0">
                <a:solidFill>
                  <a:srgbClr val="0066FF"/>
                </a:solidFill>
              </a:rPr>
              <a:t>Don’t bring this up unless challenged.</a:t>
            </a:r>
          </a:p>
        </p:txBody>
      </p:sp>
    </p:spTree>
    <p:extLst>
      <p:ext uri="{BB962C8B-B14F-4D97-AF65-F5344CB8AC3E}">
        <p14:creationId xmlns:p14="http://schemas.microsoft.com/office/powerpoint/2010/main" val="3498194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E3D0D-CED8-409E-B424-B1BCB5EBE07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6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B8E97-368A-4AEF-BE12-5EEC32A037A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0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HOME Assisted Units in LIHTC Projects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November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Monte Franke, for RIH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5CA6E8-87B4-4955-AF74-59FB46AB530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1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35194-8A8C-4EA9-B31C-F755C5B112D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HOME Assisted Units in LIHTC Projects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November 2019</a:t>
            </a: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Franke Consulting, for RIH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AF189F-BF63-4FF2-97A7-AB37DEA79D81}" type="slidenum">
              <a:rPr lang="en-US" altLang="en-US" smtClean="0">
                <a:latin typeface="Times New Roman" pitchFamily="18" charset="0"/>
              </a:rPr>
              <a:pPr eaLnBrk="1" hangingPunct="1"/>
              <a:t>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HOME Assisted Units in LIHTC Projects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Franke Consulting, for RIH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F8A28C-3185-4BDF-B2CB-89A5C26CE2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HOME Assisted Units in LIHTC Projects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November 2019</a:t>
            </a: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Franke Consulting, for RIH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826C2A-46B4-4596-BA5A-BFD63CB1831D}" type="slidenum">
              <a:rPr lang="en-US" altLang="en-US" smtClean="0">
                <a:latin typeface="Times New Roman" pitchFamily="18" charset="0"/>
              </a:rPr>
              <a:pPr eaLnBrk="1" hangingPunct="1"/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63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HOME Assisted Units in LIHTC Projects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November 2019</a:t>
            </a: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Franke Consulting, for RIH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FB1B07-AE0E-43CB-B4E8-E0A872AA262E}" type="slidenum">
              <a:rPr lang="en-US" altLang="en-US" smtClean="0">
                <a:latin typeface="Times New Roman" pitchFamily="18" charset="0"/>
              </a:rPr>
              <a:pPr eaLnBrk="1" hangingPunct="1"/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5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HOME Assisted Units in LIHTC Projects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November 2019</a:t>
            </a: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Franke Consulting, for RIH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C062CB-6480-4C4D-AF70-2AFD7CD18687}" type="slidenum">
              <a:rPr lang="en-US" altLang="en-US" smtClean="0">
                <a:latin typeface="Times New Roman" pitchFamily="18" charset="0"/>
              </a:rPr>
              <a:pPr eaLnBrk="1" hangingPunct="1"/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94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HOME Assisted Units in LIHTC Projects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November 2019</a:t>
            </a: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Franke Consulting, for RIH</a:t>
            </a:r>
          </a:p>
        </p:txBody>
      </p:sp>
      <p:sp>
        <p:nvSpPr>
          <p:cNvPr id="163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F56309-9FBD-423F-BEB6-35CA94A858C7}" type="slidenum">
              <a:rPr lang="en-US" altLang="en-US" smtClean="0">
                <a:latin typeface="Times New Roman" pitchFamily="18" charset="0"/>
              </a:rPr>
              <a:pPr eaLnBrk="1" hangingPunct="1"/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63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163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4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HOME Assisted Units in LIHTC Projects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November 2019</a:t>
            </a:r>
          </a:p>
        </p:txBody>
      </p:sp>
      <p:sp>
        <p:nvSpPr>
          <p:cNvPr id="2007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Franke Consulting, for RIH</a:t>
            </a:r>
          </a:p>
        </p:txBody>
      </p:sp>
      <p:sp>
        <p:nvSpPr>
          <p:cNvPr id="2007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A31237-CB91-44CB-9719-51C9830E2158}" type="slidenum">
              <a:rPr lang="en-US" altLang="en-US" smtClean="0">
                <a:latin typeface="Times New Roman" pitchFamily="18" charset="0"/>
              </a:rPr>
              <a:pPr eaLnBrk="1" hangingPunct="1"/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0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200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LIHTC – Low Income Housing Tax Credits</a:t>
            </a:r>
          </a:p>
        </p:txBody>
      </p:sp>
    </p:spTree>
    <p:extLst>
      <p:ext uri="{BB962C8B-B14F-4D97-AF65-F5344CB8AC3E}">
        <p14:creationId xmlns:p14="http://schemas.microsoft.com/office/powerpoint/2010/main" val="608158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HOME Assisted Units in LIHTC Projects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Franke Consulting, for RIH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5CA6E8-87B4-4955-AF74-59FB46AB53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34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HOME Assisted Units in LIHTC Projects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Franke Consulting, for RIH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49D009-E219-42CC-93F0-ADCE981C32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2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D88CDC-208B-4164-BCBB-16BCE12C9A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B23E5-AB25-4DB3-A4B2-2FEDD1B9D0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54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4FAA-9CE4-4DAC-8E20-44B468B0CE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6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356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8759"/>
            <a:ext cx="8077199" cy="471506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3pPr marL="682625" indent="-219075">
              <a:defRPr/>
            </a:lvl3pPr>
            <a:lvl4pPr marL="971550" indent="-25082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lnSpc>
                <a:spcPct val="85000"/>
              </a:lnSpc>
              <a:defRPr sz="5400" b="1" cap="none" spc="0" baseline="0">
                <a:ln/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F91A-C670-497D-85D0-A83BE8CF53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152400"/>
            <a:ext cx="7406640" cy="1356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08759"/>
            <a:ext cx="3566160" cy="4572000"/>
          </a:xfrm>
        </p:spPr>
        <p:txBody>
          <a:bodyPr>
            <a:normAutofit/>
          </a:bodyPr>
          <a:lstStyle>
            <a:lvl1pPr marL="231775" indent="-231775">
              <a:defRPr sz="2400"/>
            </a:lvl1pPr>
            <a:lvl2pPr marL="463550" indent="-257175">
              <a:defRPr sz="2000"/>
            </a:lvl2pPr>
            <a:lvl3pPr marL="682625" indent="-271463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08760"/>
            <a:ext cx="35661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4AD5-C257-46D3-B0CC-4380AD79AB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97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AEC-2DE9-4F84-91C3-19544BB4B4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21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1638-8D6B-4298-9F6F-E95604E9A0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8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C81E-52FF-4887-9510-12D914401D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0A18-FAEB-410E-BB2D-61845C116F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10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03C5-6947-4621-AAC1-5FABA83281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49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661160"/>
            <a:ext cx="7404653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905E3EE-BF58-44ED-A941-82494936A0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77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</p:titleStyle>
    <p:bodyStyle>
      <a:lvl1pPr marL="288925" indent="-288925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57175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71463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ihousing.com/wp-content/uploads/RIHousing_LIHTC_Compliance_Manual_March_2019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hudexchange.inf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programs/home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hudexchange.info/resource/2395/compliance-in-home-rental-projects-a-guide-for-property-owners/" TargetMode="External"/><Relationship Id="rId4" Type="http://schemas.openxmlformats.org/officeDocument/2006/relationships/hyperlink" Target="https://www.hudexchange.info/mailinglis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1600" y="863364"/>
            <a:ext cx="4993107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5700">
                <a:solidFill>
                  <a:schemeClr val="tx1"/>
                </a:solidFill>
              </a:rPr>
              <a:t>HOME Rental Project Compliance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64705" y="863364"/>
            <a:ext cx="2312240" cy="5120435"/>
          </a:xfrm>
        </p:spPr>
        <p:txBody>
          <a:bodyPr anchor="ctr">
            <a:normAutofit/>
          </a:bodyPr>
          <a:lstStyle/>
          <a:p>
            <a:pPr algn="l"/>
            <a:endParaRPr lang="en-US" sz="1700" dirty="0">
              <a:solidFill>
                <a:schemeClr val="tx1"/>
              </a:solidFill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</a:rPr>
              <a:t>Day 2 AM:  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</a:rPr>
              <a:t>HOME Assisted Units in LIHTC Projects</a:t>
            </a:r>
          </a:p>
          <a:p>
            <a:pPr algn="l"/>
            <a:endParaRPr lang="en-US" sz="1700" dirty="0">
              <a:solidFill>
                <a:schemeClr val="tx1"/>
              </a:solidFill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</a:rPr>
              <a:t>Monte Franke, for Rhode Island Housing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</a:rPr>
              <a:t>November 2019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HOME with Other   Public Subsidies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F91A-C670-497D-85D0-A83BE8CF534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 descr="A person in a black shirt&#10;&#10;Description automatically generated">
            <a:extLst>
              <a:ext uri="{FF2B5EF4-FFF2-40B4-BE49-F238E27FC236}">
                <a16:creationId xmlns:a16="http://schemas.microsoft.com/office/drawing/2014/main" id="{C048C8A9-B451-4721-A859-A85BBAC3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72" y="457200"/>
            <a:ext cx="3272028" cy="3253331"/>
          </a:xfrm>
          <a:prstGeom prst="rect">
            <a:avLst/>
          </a:prstGeom>
        </p:spPr>
      </p:pic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13BA4E01-1DE6-4345-B706-CEEB1BC8784D}"/>
              </a:ext>
            </a:extLst>
          </p:cNvPr>
          <p:cNvSpPr/>
          <p:nvPr/>
        </p:nvSpPr>
        <p:spPr>
          <a:xfrm>
            <a:off x="2895600" y="457200"/>
            <a:ext cx="3429000" cy="3429000"/>
          </a:xfrm>
          <a:prstGeom prst="noSmoking">
            <a:avLst>
              <a:gd name="adj" fmla="val 82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HOME + Other Funds</a:t>
            </a:r>
          </a:p>
        </p:txBody>
      </p:sp>
      <p:sp>
        <p:nvSpPr>
          <p:cNvPr id="7219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Many HOME projects have other public subsidies</a:t>
            </a:r>
          </a:p>
          <a:p>
            <a:pPr eaLnBrk="1" hangingPunct="1">
              <a:defRPr/>
            </a:pPr>
            <a:r>
              <a:rPr lang="en-US" dirty="0"/>
              <a:t>If combined with other funds, general guidance is to comply with both HOME &amp; the other program(s) requirements</a:t>
            </a:r>
          </a:p>
          <a:p>
            <a:pPr lvl="2">
              <a:defRPr/>
            </a:pPr>
            <a:r>
              <a:rPr lang="en-US" dirty="0"/>
              <a:t>But only for the HOME-assisted units</a:t>
            </a:r>
          </a:p>
          <a:p>
            <a:pPr eaLnBrk="1" hangingPunct="1">
              <a:defRPr/>
            </a:pPr>
            <a:r>
              <a:rPr lang="en-US" dirty="0"/>
              <a:t>You will be monitored separately for each program </a:t>
            </a:r>
          </a:p>
          <a:p>
            <a:pPr lvl="2">
              <a:defRPr/>
            </a:pPr>
            <a:r>
              <a:rPr lang="en-US" dirty="0"/>
              <a:t>May be coordinated if same agency or interagency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F20-25A7-46EE-8F59-36F8D03593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Usually following most restrictive rule                        will cover both programs, e.g.:</a:t>
            </a:r>
          </a:p>
          <a:p>
            <a:pPr lvl="2">
              <a:defRPr/>
            </a:pPr>
            <a:r>
              <a:rPr lang="en-US" dirty="0"/>
              <a:t>HH income – use lowest limit</a:t>
            </a:r>
          </a:p>
          <a:p>
            <a:pPr lvl="2">
              <a:defRPr/>
            </a:pPr>
            <a:r>
              <a:rPr lang="en-US" dirty="0"/>
              <a:t>Maximum contract rent (rent limit adjusted for utility allowance) – use lowest contract rent calculated</a:t>
            </a:r>
          </a:p>
          <a:p>
            <a:pPr>
              <a:defRPr/>
            </a:pPr>
            <a:r>
              <a:rPr lang="en-US" dirty="0"/>
              <a:t>But not always:</a:t>
            </a:r>
          </a:p>
          <a:p>
            <a:pPr lvl="2">
              <a:defRPr/>
            </a:pPr>
            <a:r>
              <a:rPr lang="en-US" dirty="0"/>
              <a:t>Property standards – combine; inspected for both</a:t>
            </a:r>
          </a:p>
          <a:p>
            <a:pPr lvl="2">
              <a:defRPr/>
            </a:pPr>
            <a:r>
              <a:rPr lang="en-US" dirty="0"/>
              <a:t>Over-income rent – conflicting requirements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F20-25A7-46EE-8F59-36F8D03593B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green ball on a field&#10;&#10;Description automatically generated">
            <a:extLst>
              <a:ext uri="{FF2B5EF4-FFF2-40B4-BE49-F238E27FC236}">
                <a16:creationId xmlns:a16="http://schemas.microsoft.com/office/drawing/2014/main" id="{F01F20D9-85DE-4665-BBDC-F45E6C7D3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675" y="228600"/>
            <a:ext cx="1920708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&amp; Project Based Assistance 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can be provided to units with PBA</a:t>
            </a:r>
          </a:p>
          <a:p>
            <a:r>
              <a:rPr lang="en-US" dirty="0"/>
              <a:t>HOME rules apply to “HOME assisted units”</a:t>
            </a:r>
          </a:p>
          <a:p>
            <a:r>
              <a:rPr lang="en-US" dirty="0"/>
              <a:t>Key differences:</a:t>
            </a:r>
          </a:p>
          <a:p>
            <a:pPr lvl="2"/>
            <a:r>
              <a:rPr lang="en-US" dirty="0"/>
              <a:t>Income limits published at different times; check HOME limits</a:t>
            </a:r>
          </a:p>
          <a:p>
            <a:pPr lvl="2"/>
            <a:r>
              <a:rPr lang="en-US" dirty="0"/>
              <a:t>Maximum rent:   </a:t>
            </a:r>
          </a:p>
          <a:p>
            <a:pPr lvl="3"/>
            <a:r>
              <a:rPr lang="en-US" dirty="0"/>
              <a:t>If PBA &amp; HOME VLI (50% AMI) unit, PBA sets the rent </a:t>
            </a:r>
          </a:p>
          <a:p>
            <a:pPr lvl="3"/>
            <a:r>
              <a:rPr lang="en-US" dirty="0"/>
              <a:t>If not designated as VLI unit, HOME rent limit applies to total contract rent plus utility allowance</a:t>
            </a:r>
          </a:p>
          <a:p>
            <a:pPr lvl="2"/>
            <a:r>
              <a:rPr lang="en-US" dirty="0"/>
              <a:t>Ongoing inspection standards are different - state/local codes &amp; UPCS deficiencies v. HQS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F20-25A7-46EE-8F59-36F8D03593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92847-F374-40D3-A05A-21E5A7AC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3716C3-F90C-44A5-9DBF-137A2AEF0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in LIHTC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849CE-083D-4E12-85C1-E1CD2E67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58AA51B1-BE68-4223-BF89-45423E963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FCE844-D9D4-461E-88F3-88B07409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0B23A-D945-4920-8F9A-7E971242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508759"/>
            <a:ext cx="5486400" cy="4715069"/>
          </a:xfrm>
        </p:spPr>
        <p:txBody>
          <a:bodyPr/>
          <a:lstStyle/>
          <a:p>
            <a:r>
              <a:rPr lang="en-US" dirty="0"/>
              <a:t>This training addresses the HOME differences – it does not cover LIHTC or compliance items that are the same for the two programs.  </a:t>
            </a:r>
          </a:p>
          <a:p>
            <a:r>
              <a:rPr lang="en-US" dirty="0"/>
              <a:t>See the  LIHTC Compliance Manual:  </a:t>
            </a:r>
          </a:p>
          <a:p>
            <a:pPr lvl="1"/>
            <a:r>
              <a:rPr lang="en-US" dirty="0">
                <a:hlinkClick r:id="rId2"/>
              </a:rPr>
              <a:t>https://www.rihousing.com/wp-content/uploads/RIHousing_LIHTC_Compliance_Manual_March_2019.pdf</a:t>
            </a:r>
            <a:endParaRPr lang="en-US" dirty="0"/>
          </a:p>
          <a:p>
            <a:pPr lvl="2"/>
            <a:r>
              <a:rPr lang="en-US" dirty="0"/>
              <a:t>&amp; the Multiple Programs Guide supplement (at end of manual)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B56AD-7BA1-4CCC-A7E8-132C69A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F91A-C670-497D-85D0-A83BE8CF534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E1A15-5626-46A8-B301-92DA9F2161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207" y="1942322"/>
            <a:ext cx="2351561" cy="29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HOME Units in LIHTC Projects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LIHTC - likely to be all units (applicable fraction)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But HOME assisted units are determined by cost allocation/designation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Units that are both LIHTC &amp; HOME-assisted must meet both rules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Units without HOME only need to meet LIHTC rules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F20-25A7-46EE-8F59-36F8D03593B7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60A6C-189C-4F5A-A1AA-98837E8F108B}"/>
              </a:ext>
            </a:extLst>
          </p:cNvPr>
          <p:cNvGrpSpPr/>
          <p:nvPr/>
        </p:nvGrpSpPr>
        <p:grpSpPr>
          <a:xfrm>
            <a:off x="4883603" y="4402648"/>
            <a:ext cx="3657601" cy="1769552"/>
            <a:chOff x="4883603" y="4336808"/>
            <a:chExt cx="3657601" cy="1769552"/>
          </a:xfrm>
        </p:grpSpPr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4F635947-18CD-4FDE-9D11-9930050F9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3603" y="4336808"/>
              <a:ext cx="3657601" cy="1769552"/>
              <a:chOff x="2364" y="2640"/>
              <a:chExt cx="2688" cy="1357"/>
            </a:xfrm>
          </p:grpSpPr>
          <p:sp>
            <p:nvSpPr>
              <p:cNvPr id="30" name="WordArt 5">
                <a:extLst>
                  <a:ext uri="{FF2B5EF4-FFF2-40B4-BE49-F238E27FC236}">
                    <a16:creationId xmlns:a16="http://schemas.microsoft.com/office/drawing/2014/main" id="{3CE309BB-9877-4947-86F4-1037BEEB40B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572" y="3600"/>
                <a:ext cx="98" cy="17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Tahoma"/>
                    <a:cs typeface="Tahoma"/>
                  </a:rPr>
                  <a:t>H</a:t>
                </a:r>
              </a:p>
            </p:txBody>
          </p:sp>
          <p:grpSp>
            <p:nvGrpSpPr>
              <p:cNvPr id="31" name="Group 6">
                <a:extLst>
                  <a:ext uri="{FF2B5EF4-FFF2-40B4-BE49-F238E27FC236}">
                    <a16:creationId xmlns:a16="http://schemas.microsoft.com/office/drawing/2014/main" id="{94522D36-8090-4C64-88F1-2825FA12C8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4" y="2640"/>
                <a:ext cx="2688" cy="1333"/>
                <a:chOff x="1968" y="2544"/>
                <a:chExt cx="2688" cy="1333"/>
              </a:xfrm>
            </p:grpSpPr>
            <p:sp>
              <p:nvSpPr>
                <p:cNvPr id="59" name="Rectangle 7">
                  <a:extLst>
                    <a:ext uri="{FF2B5EF4-FFF2-40B4-BE49-F238E27FC236}">
                      <a16:creationId xmlns:a16="http://schemas.microsoft.com/office/drawing/2014/main" id="{57F93811-49FD-4663-9963-728EE7D8F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880"/>
                  <a:ext cx="2403" cy="997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60" name="AutoShape 8">
                  <a:extLst>
                    <a:ext uri="{FF2B5EF4-FFF2-40B4-BE49-F238E27FC236}">
                      <a16:creationId xmlns:a16="http://schemas.microsoft.com/office/drawing/2014/main" id="{F7C6E9B4-D605-4F07-BCD3-F56EC8E9E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544"/>
                  <a:ext cx="2688" cy="34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alpha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B92B2DE9-6114-456D-8B3C-39FDD7CF5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2987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F558BF97-42B1-4F97-8213-0020525AE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4" y="2987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1">
                <a:extLst>
                  <a:ext uri="{FF2B5EF4-FFF2-40B4-BE49-F238E27FC236}">
                    <a16:creationId xmlns:a16="http://schemas.microsoft.com/office/drawing/2014/main" id="{48FB0FC8-7EEF-4210-8B17-13304B77F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9" y="3514"/>
                <a:ext cx="240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C7B14FD9-089D-4169-9229-29EDDABDF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6" y="2987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CF2588C5-84BB-4507-B5DA-AA9282A2F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7" y="2987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14">
                <a:extLst>
                  <a:ext uri="{FF2B5EF4-FFF2-40B4-BE49-F238E27FC236}">
                    <a16:creationId xmlns:a16="http://schemas.microsoft.com/office/drawing/2014/main" id="{BF80ACF2-899E-49DD-B0D1-DD4DF9F8D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8" y="3744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Humanst521 BT" pitchFamily="34" charset="0"/>
                  </a:rPr>
                  <a:t>HIGH</a:t>
                </a:r>
              </a:p>
            </p:txBody>
          </p:sp>
          <p:grpSp>
            <p:nvGrpSpPr>
              <p:cNvPr id="39" name="Group 16">
                <a:extLst>
                  <a:ext uri="{FF2B5EF4-FFF2-40B4-BE49-F238E27FC236}">
                    <a16:creationId xmlns:a16="http://schemas.microsoft.com/office/drawing/2014/main" id="{567B10FE-808D-43BA-9588-4338E91429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6" y="3526"/>
                <a:ext cx="454" cy="471"/>
                <a:chOff x="3578" y="3430"/>
                <a:chExt cx="454" cy="471"/>
              </a:xfrm>
            </p:grpSpPr>
            <p:sp>
              <p:nvSpPr>
                <p:cNvPr id="55" name="WordArt 17">
                  <a:extLst>
                    <a:ext uri="{FF2B5EF4-FFF2-40B4-BE49-F238E27FC236}">
                      <a16:creationId xmlns:a16="http://schemas.microsoft.com/office/drawing/2014/main" id="{C6FC2D5B-6F57-4C6C-9F3B-AC8780F6CFC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919" y="3485"/>
                  <a:ext cx="113" cy="17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56" name="Text Box 18">
                  <a:extLst>
                    <a:ext uri="{FF2B5EF4-FFF2-40B4-BE49-F238E27FC236}">
                      <a16:creationId xmlns:a16="http://schemas.microsoft.com/office/drawing/2014/main" id="{E5A73160-6A7E-4605-9142-086263A6FE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8" y="3670"/>
                  <a:ext cx="4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LOW</a:t>
                  </a:r>
                </a:p>
              </p:txBody>
            </p:sp>
            <p:sp>
              <p:nvSpPr>
                <p:cNvPr id="57" name="Line 19">
                  <a:extLst>
                    <a:ext uri="{FF2B5EF4-FFF2-40B4-BE49-F238E27FC236}">
                      <a16:creationId xmlns:a16="http://schemas.microsoft.com/office/drawing/2014/main" id="{CA7C2FC9-40F1-460E-9EBF-4E4F139EF0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5" y="3430"/>
                  <a:ext cx="139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WordArt 20">
                  <a:extLst>
                    <a:ext uri="{FF2B5EF4-FFF2-40B4-BE49-F238E27FC236}">
                      <a16:creationId xmlns:a16="http://schemas.microsoft.com/office/drawing/2014/main" id="{C1C91FDA-76A9-4528-9121-E88F9C9FE5A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624" y="3478"/>
                  <a:ext cx="146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</p:grpSp>
          <p:grpSp>
            <p:nvGrpSpPr>
              <p:cNvPr id="40" name="Group 21">
                <a:extLst>
                  <a:ext uri="{FF2B5EF4-FFF2-40B4-BE49-F238E27FC236}">
                    <a16:creationId xmlns:a16="http://schemas.microsoft.com/office/drawing/2014/main" id="{2F738AC4-AEED-4883-B718-F20337EB0A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0" y="3033"/>
                <a:ext cx="452" cy="471"/>
                <a:chOff x="2592" y="2928"/>
                <a:chExt cx="452" cy="471"/>
              </a:xfrm>
            </p:grpSpPr>
            <p:sp>
              <p:nvSpPr>
                <p:cNvPr id="51" name="WordArt 22">
                  <a:extLst>
                    <a:ext uri="{FF2B5EF4-FFF2-40B4-BE49-F238E27FC236}">
                      <a16:creationId xmlns:a16="http://schemas.microsoft.com/office/drawing/2014/main" id="{D7339270-FC84-4993-A31A-23F41F83641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80" y="2960"/>
                  <a:ext cx="144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52" name="Text Box 23">
                  <a:extLst>
                    <a:ext uri="{FF2B5EF4-FFF2-40B4-BE49-F238E27FC236}">
                      <a16:creationId xmlns:a16="http://schemas.microsoft.com/office/drawing/2014/main" id="{2B35D068-A7DA-488F-910F-D6B369FCD4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168"/>
                  <a:ext cx="4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LOW</a:t>
                  </a:r>
                </a:p>
              </p:txBody>
            </p:sp>
            <p:sp>
              <p:nvSpPr>
                <p:cNvPr id="53" name="Line 24">
                  <a:extLst>
                    <a:ext uri="{FF2B5EF4-FFF2-40B4-BE49-F238E27FC236}">
                      <a16:creationId xmlns:a16="http://schemas.microsoft.com/office/drawing/2014/main" id="{6B50EF0C-BE6C-4895-9014-1D3EC6C4E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9" y="2928"/>
                  <a:ext cx="139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WordArt 25">
                  <a:extLst>
                    <a:ext uri="{FF2B5EF4-FFF2-40B4-BE49-F238E27FC236}">
                      <a16:creationId xmlns:a16="http://schemas.microsoft.com/office/drawing/2014/main" id="{50EE260B-829B-4D11-A1F5-3B4B191A526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38" y="2976"/>
                  <a:ext cx="146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</p:grpSp>
          <p:grpSp>
            <p:nvGrpSpPr>
              <p:cNvPr id="41" name="Group 26">
                <a:extLst>
                  <a:ext uri="{FF2B5EF4-FFF2-40B4-BE49-F238E27FC236}">
                    <a16:creationId xmlns:a16="http://schemas.microsoft.com/office/drawing/2014/main" id="{0AF67DEF-C172-4E3E-8C0B-FE067B4747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8" y="3024"/>
                <a:ext cx="452" cy="471"/>
                <a:chOff x="2592" y="2928"/>
                <a:chExt cx="452" cy="471"/>
              </a:xfrm>
            </p:grpSpPr>
            <p:sp>
              <p:nvSpPr>
                <p:cNvPr id="47" name="WordArt 27">
                  <a:extLst>
                    <a:ext uri="{FF2B5EF4-FFF2-40B4-BE49-F238E27FC236}">
                      <a16:creationId xmlns:a16="http://schemas.microsoft.com/office/drawing/2014/main" id="{E5DDC859-DA73-4A73-B679-C03CD4A74CD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80" y="2960"/>
                  <a:ext cx="144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48" name="Text Box 28">
                  <a:extLst>
                    <a:ext uri="{FF2B5EF4-FFF2-40B4-BE49-F238E27FC236}">
                      <a16:creationId xmlns:a16="http://schemas.microsoft.com/office/drawing/2014/main" id="{971A2381-39F8-4C0F-BF03-1876035504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168"/>
                  <a:ext cx="4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LOW</a:t>
                  </a:r>
                </a:p>
              </p:txBody>
            </p:sp>
            <p:sp>
              <p:nvSpPr>
                <p:cNvPr id="49" name="Line 29">
                  <a:extLst>
                    <a:ext uri="{FF2B5EF4-FFF2-40B4-BE49-F238E27FC236}">
                      <a16:creationId xmlns:a16="http://schemas.microsoft.com/office/drawing/2014/main" id="{2E9A3CEA-C3C0-416D-905A-B51993438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9" y="2928"/>
                  <a:ext cx="139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WordArt 30">
                  <a:extLst>
                    <a:ext uri="{FF2B5EF4-FFF2-40B4-BE49-F238E27FC236}">
                      <a16:creationId xmlns:a16="http://schemas.microsoft.com/office/drawing/2014/main" id="{0CC73221-9FDA-495E-A7DD-3F7BE39666C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38" y="2976"/>
                  <a:ext cx="146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</p:grpSp>
          <p:grpSp>
            <p:nvGrpSpPr>
              <p:cNvPr id="42" name="Group 31">
                <a:extLst>
                  <a:ext uri="{FF2B5EF4-FFF2-40B4-BE49-F238E27FC236}">
                    <a16:creationId xmlns:a16="http://schemas.microsoft.com/office/drawing/2014/main" id="{D6B8934B-3230-4DB5-84DF-C6756CA5F2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8" y="3033"/>
                <a:ext cx="452" cy="471"/>
                <a:chOff x="2592" y="2928"/>
                <a:chExt cx="452" cy="471"/>
              </a:xfrm>
            </p:grpSpPr>
            <p:sp>
              <p:nvSpPr>
                <p:cNvPr id="43" name="WordArt 32">
                  <a:extLst>
                    <a:ext uri="{FF2B5EF4-FFF2-40B4-BE49-F238E27FC236}">
                      <a16:creationId xmlns:a16="http://schemas.microsoft.com/office/drawing/2014/main" id="{4B850D92-629E-4BF5-9DB0-F0CB4118044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80" y="2960"/>
                  <a:ext cx="144" cy="20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44" name="Text Box 33">
                  <a:extLst>
                    <a:ext uri="{FF2B5EF4-FFF2-40B4-BE49-F238E27FC236}">
                      <a16:creationId xmlns:a16="http://schemas.microsoft.com/office/drawing/2014/main" id="{EBD02F38-0DA7-43E1-B225-40F7FB0AEF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168"/>
                  <a:ext cx="4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LOW</a:t>
                  </a:r>
                </a:p>
              </p:txBody>
            </p:sp>
            <p:sp>
              <p:nvSpPr>
                <p:cNvPr id="45" name="Line 34">
                  <a:extLst>
                    <a:ext uri="{FF2B5EF4-FFF2-40B4-BE49-F238E27FC236}">
                      <a16:creationId xmlns:a16="http://schemas.microsoft.com/office/drawing/2014/main" id="{C8AEA5E4-34BE-4BF8-8F76-93C5420CD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9" y="2928"/>
                  <a:ext cx="139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WordArt 35">
                  <a:extLst>
                    <a:ext uri="{FF2B5EF4-FFF2-40B4-BE49-F238E27FC236}">
                      <a16:creationId xmlns:a16="http://schemas.microsoft.com/office/drawing/2014/main" id="{6709C378-5E8B-4A8F-B4EC-C5E1BB526EF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38" y="2976"/>
                  <a:ext cx="146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</p:grpSp>
        </p:grpSp>
        <p:sp>
          <p:nvSpPr>
            <p:cNvPr id="61" name="WordArt 22">
              <a:extLst>
                <a:ext uri="{FF2B5EF4-FFF2-40B4-BE49-F238E27FC236}">
                  <a16:creationId xmlns:a16="http://schemas.microsoft.com/office/drawing/2014/main" id="{C53B6547-DAC9-43C9-9FD6-952F045AB1E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101693" y="5519964"/>
              <a:ext cx="195943" cy="271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tx2"/>
                      </a:gs>
                      <a:gs pos="50000">
                        <a:srgbClr val="FF0000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T</a:t>
              </a:r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802ABF99-60F1-4943-8457-371FBC465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7868" y="5478235"/>
              <a:ext cx="189139" cy="312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WordArt 25">
              <a:extLst>
                <a:ext uri="{FF2B5EF4-FFF2-40B4-BE49-F238E27FC236}">
                  <a16:creationId xmlns:a16="http://schemas.microsoft.com/office/drawing/2014/main" id="{DDC52A01-4EF8-4405-BEE7-CED6E8FC48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772400" y="5540828"/>
              <a:ext cx="198664" cy="233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Tahoma"/>
                  <a:cs typeface="Tahoma"/>
                </a:rPr>
                <a:t>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6CF336-0E94-46BC-A628-5BF99330D423}"/>
              </a:ext>
            </a:extLst>
          </p:cNvPr>
          <p:cNvGrpSpPr/>
          <p:nvPr/>
        </p:nvGrpSpPr>
        <p:grpSpPr>
          <a:xfrm>
            <a:off x="381000" y="4419600"/>
            <a:ext cx="3657600" cy="1752600"/>
            <a:chOff x="381000" y="4495800"/>
            <a:chExt cx="3657600" cy="1752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7D409C-4BFB-487E-AD5A-507F678C5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4495800"/>
              <a:ext cx="3657600" cy="1752600"/>
              <a:chOff x="2496" y="1632"/>
              <a:chExt cx="2688" cy="1422"/>
            </a:xfrm>
          </p:grpSpPr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CEB11344-8192-401F-AD20-884E74106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2" y="1991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7412D926-B535-4ABE-ADC1-DFCFBE17A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4" y="1991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D586F8AC-A87B-4C32-9668-7B1BB4158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7" y="2518"/>
                <a:ext cx="240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498F6EA9-C8D6-4D09-8DEF-940AB02FF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4" y="1979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47A4E62F-0DFD-4D33-8D07-FB1CEBAD6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1979"/>
                <a:ext cx="0" cy="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6987B25-F1A8-45EA-ABA0-1CB924BF8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1632"/>
                <a:ext cx="2688" cy="1422"/>
                <a:chOff x="2496" y="2664"/>
                <a:chExt cx="2688" cy="142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7FE84FA-09CF-4D1E-BD1B-94E79B2BB5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2664"/>
                  <a:ext cx="2688" cy="1344"/>
                  <a:chOff x="2484" y="2712"/>
                  <a:chExt cx="2688" cy="1344"/>
                </a:xfrm>
              </p:grpSpPr>
              <p:sp>
                <p:nvSpPr>
                  <p:cNvPr id="27" name="Rectangle 12">
                    <a:extLst>
                      <a:ext uri="{FF2B5EF4-FFF2-40B4-BE49-F238E27FC236}">
                        <a16:creationId xmlns:a16="http://schemas.microsoft.com/office/drawing/2014/main" id="{C9028E3C-90B7-4450-9F4D-2D32AFC2BC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47" y="3059"/>
                    <a:ext cx="2403" cy="997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utoShape 13">
                    <a:extLst>
                      <a:ext uri="{FF2B5EF4-FFF2-40B4-BE49-F238E27FC236}">
                        <a16:creationId xmlns:a16="http://schemas.microsoft.com/office/drawing/2014/main" id="{7E5973C4-2A29-45B8-A3BF-2050070DF8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84" y="2712"/>
                    <a:ext cx="2688" cy="347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WordArt 14">
                  <a:extLst>
                    <a:ext uri="{FF2B5EF4-FFF2-40B4-BE49-F238E27FC236}">
                      <a16:creationId xmlns:a16="http://schemas.microsoft.com/office/drawing/2014/main" id="{1080366A-F8EF-4BEC-872D-0146CE91185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740" y="3660"/>
                  <a:ext cx="98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  <p:sp>
              <p:nvSpPr>
                <p:cNvPr id="14" name="WordArt 15">
                  <a:extLst>
                    <a:ext uri="{FF2B5EF4-FFF2-40B4-BE49-F238E27FC236}">
                      <a16:creationId xmlns:a16="http://schemas.microsoft.com/office/drawing/2014/main" id="{B794569F-940B-4513-8282-8C0A7C86A34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740" y="3132"/>
                  <a:ext cx="98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  <p:sp>
              <p:nvSpPr>
                <p:cNvPr id="15" name="WordArt 16">
                  <a:extLst>
                    <a:ext uri="{FF2B5EF4-FFF2-40B4-BE49-F238E27FC236}">
                      <a16:creationId xmlns:a16="http://schemas.microsoft.com/office/drawing/2014/main" id="{71086736-FE88-45CC-99D3-752A38D4DB1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14" y="3660"/>
                  <a:ext cx="98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  <p:sp>
              <p:nvSpPr>
                <p:cNvPr id="16" name="WordArt 17">
                  <a:extLst>
                    <a:ext uri="{FF2B5EF4-FFF2-40B4-BE49-F238E27FC236}">
                      <a16:creationId xmlns:a16="http://schemas.microsoft.com/office/drawing/2014/main" id="{7107F7F8-BD77-47FF-B6BC-0F8958E64AC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14" y="3108"/>
                  <a:ext cx="98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  <p:sp>
              <p:nvSpPr>
                <p:cNvPr id="17" name="WordArt 18">
                  <a:extLst>
                    <a:ext uri="{FF2B5EF4-FFF2-40B4-BE49-F238E27FC236}">
                      <a16:creationId xmlns:a16="http://schemas.microsoft.com/office/drawing/2014/main" id="{B77B8BAE-CBBE-463C-9E2B-85729140CA9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264" y="3096"/>
                  <a:ext cx="190" cy="3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18" name="Text Box 19">
                  <a:extLst>
                    <a:ext uri="{FF2B5EF4-FFF2-40B4-BE49-F238E27FC236}">
                      <a16:creationId xmlns:a16="http://schemas.microsoft.com/office/drawing/2014/main" id="{938469B4-36D1-4519-BC21-349428D0E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8" y="3312"/>
                  <a:ext cx="471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LOW</a:t>
                  </a:r>
                </a:p>
              </p:txBody>
            </p:sp>
            <p:sp>
              <p:nvSpPr>
                <p:cNvPr id="19" name="Text Box 20">
                  <a:extLst>
                    <a:ext uri="{FF2B5EF4-FFF2-40B4-BE49-F238E27FC236}">
                      <a16:creationId xmlns:a16="http://schemas.microsoft.com/office/drawing/2014/main" id="{27C5FE8D-356F-4C94-AB67-2B580F2390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2" y="3300"/>
                  <a:ext cx="496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HIGH</a:t>
                  </a:r>
                </a:p>
              </p:txBody>
            </p:sp>
            <p:sp>
              <p:nvSpPr>
                <p:cNvPr id="20" name="Text Box 21">
                  <a:extLst>
                    <a:ext uri="{FF2B5EF4-FFF2-40B4-BE49-F238E27FC236}">
                      <a16:creationId xmlns:a16="http://schemas.microsoft.com/office/drawing/2014/main" id="{5EB4D3CD-1E18-464B-ADD2-73ACE32BC6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6" y="3312"/>
                  <a:ext cx="496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HIGH</a:t>
                  </a:r>
                </a:p>
              </p:txBody>
            </p:sp>
            <p:sp>
              <p:nvSpPr>
                <p:cNvPr id="21" name="Text Box 22">
                  <a:extLst>
                    <a:ext uri="{FF2B5EF4-FFF2-40B4-BE49-F238E27FC236}">
                      <a16:creationId xmlns:a16="http://schemas.microsoft.com/office/drawing/2014/main" id="{DD05A104-1A14-4E01-AC99-0D53CB6838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2" y="3814"/>
                  <a:ext cx="496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HIGH</a:t>
                  </a:r>
                </a:p>
              </p:txBody>
            </p:sp>
            <p:sp>
              <p:nvSpPr>
                <p:cNvPr id="22" name="Text Box 23">
                  <a:extLst>
                    <a:ext uri="{FF2B5EF4-FFF2-40B4-BE49-F238E27FC236}">
                      <a16:creationId xmlns:a16="http://schemas.microsoft.com/office/drawing/2014/main" id="{3E5E5287-394F-4F86-89D4-6C74FD98D4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6" y="3803"/>
                  <a:ext cx="496" cy="2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latin typeface="Humanst521 BT" pitchFamily="34" charset="0"/>
                    </a:rPr>
                    <a:t>HIGH</a:t>
                  </a:r>
                </a:p>
              </p:txBody>
            </p:sp>
            <p:sp>
              <p:nvSpPr>
                <p:cNvPr id="23" name="WordArt 24">
                  <a:extLst>
                    <a:ext uri="{FF2B5EF4-FFF2-40B4-BE49-F238E27FC236}">
                      <a16:creationId xmlns:a16="http://schemas.microsoft.com/office/drawing/2014/main" id="{54A9CB98-2070-43E4-B36C-5C92526F9AC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784" y="3096"/>
                  <a:ext cx="190" cy="3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24" name="WordArt 25">
                  <a:extLst>
                    <a:ext uri="{FF2B5EF4-FFF2-40B4-BE49-F238E27FC236}">
                      <a16:creationId xmlns:a16="http://schemas.microsoft.com/office/drawing/2014/main" id="{B8EF8B15-C951-4867-B9C3-D9BD0971876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231" y="3624"/>
                  <a:ext cx="220" cy="3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25" name="WordArt 26">
                  <a:extLst>
                    <a:ext uri="{FF2B5EF4-FFF2-40B4-BE49-F238E27FC236}">
                      <a16:creationId xmlns:a16="http://schemas.microsoft.com/office/drawing/2014/main" id="{80DCD7CE-A02F-43B1-822E-2C2E34D1569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772" y="3624"/>
                  <a:ext cx="190" cy="35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chemeClr val="tx2"/>
                          </a:gs>
                          <a:gs pos="50000">
                            <a:srgbClr val="FF0000"/>
                          </a:gs>
                          <a:gs pos="100000">
                            <a:schemeClr val="tx2"/>
                          </a:gs>
                        </a:gsLst>
                        <a:lin ang="5400000" scaled="1"/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Impact"/>
                    </a:rPr>
                    <a:t>T</a:t>
                  </a:r>
                </a:p>
              </p:txBody>
            </p:sp>
            <p:sp>
              <p:nvSpPr>
                <p:cNvPr id="26" name="WordArt 27">
                  <a:extLst>
                    <a:ext uri="{FF2B5EF4-FFF2-40B4-BE49-F238E27FC236}">
                      <a16:creationId xmlns:a16="http://schemas.microsoft.com/office/drawing/2014/main" id="{3B5ECDD5-57FA-4414-8AB3-41B30454532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78" y="3121"/>
                  <a:ext cx="98" cy="17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b="1" kern="10">
                      <a:ln w="9525">
                        <a:noFill/>
                        <a:round/>
                        <a:headEnd/>
                        <a:tailEnd/>
                      </a:ln>
                      <a:gradFill rotWithShape="0">
                        <a:gsLst>
                          <a:gs pos="0">
                            <a:srgbClr val="FFFF00"/>
                          </a:gs>
                          <a:gs pos="100000">
                            <a:srgbClr val="FF9933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Tahoma"/>
                      <a:cs typeface="Tahoma"/>
                    </a:rPr>
                    <a:t>H</a:t>
                  </a:r>
                </a:p>
              </p:txBody>
            </p:sp>
          </p:grpSp>
        </p:grpSp>
        <p:sp>
          <p:nvSpPr>
            <p:cNvPr id="67" name="WordArt 25">
              <a:extLst>
                <a:ext uri="{FF2B5EF4-FFF2-40B4-BE49-F238E27FC236}">
                  <a16:creationId xmlns:a16="http://schemas.microsoft.com/office/drawing/2014/main" id="{5542D766-4411-4FD6-94B0-EBF9DA8873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75089" y="5650643"/>
              <a:ext cx="268061" cy="4651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tx2"/>
                      </a:gs>
                      <a:gs pos="50000">
                        <a:srgbClr val="FF0000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63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Regulatory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u="sng" dirty="0"/>
              <a:t>Initial Occupancy</a:t>
            </a:r>
          </a:p>
          <a:p>
            <a:r>
              <a:rPr lang="en-US" dirty="0"/>
              <a:t>Occupancy mix</a:t>
            </a:r>
          </a:p>
          <a:p>
            <a:r>
              <a:rPr lang="en-US" dirty="0"/>
              <a:t>Affirmative marketing</a:t>
            </a:r>
          </a:p>
          <a:p>
            <a:r>
              <a:rPr lang="en-US" dirty="0"/>
              <a:t>Income limits , definitions, verification</a:t>
            </a:r>
          </a:p>
          <a:p>
            <a:r>
              <a:rPr lang="en-US" dirty="0"/>
              <a:t>Student households</a:t>
            </a:r>
          </a:p>
          <a:p>
            <a:r>
              <a:rPr lang="en-US" dirty="0"/>
              <a:t>Rent calculations (&amp; utility allowances)</a:t>
            </a:r>
          </a:p>
          <a:p>
            <a:r>
              <a:rPr lang="en-US" dirty="0"/>
              <a:t>Leases</a:t>
            </a:r>
          </a:p>
          <a:p>
            <a:r>
              <a:rPr lang="en-US" dirty="0"/>
              <a:t>Property standards &amp; inspections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31CC30-A6B8-448C-9439-F21137BBD2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u="sng" dirty="0"/>
              <a:t>Ongoing Compliance</a:t>
            </a:r>
          </a:p>
          <a:p>
            <a:r>
              <a:rPr lang="en-US" dirty="0"/>
              <a:t>Period of affordability v compliance period</a:t>
            </a:r>
          </a:p>
          <a:p>
            <a:r>
              <a:rPr lang="en-US" dirty="0"/>
              <a:t>Maintaining the Mix</a:t>
            </a:r>
          </a:p>
          <a:p>
            <a:r>
              <a:rPr lang="en-US" dirty="0"/>
              <a:t>Re-examination</a:t>
            </a:r>
          </a:p>
          <a:p>
            <a:r>
              <a:rPr lang="en-US" dirty="0"/>
              <a:t>Over income rules</a:t>
            </a:r>
          </a:p>
          <a:p>
            <a:r>
              <a:rPr lang="en-US" dirty="0"/>
              <a:t>Rent changes</a:t>
            </a:r>
          </a:p>
          <a:p>
            <a:r>
              <a:rPr lang="en-US" dirty="0"/>
              <a:t>Monitoring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59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BFF1AB-76F1-45DC-9205-B4ED93D4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Occupancy/Unit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1793-673D-47EE-8EDC-49F22519E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LIHTC – typically all unit</a:t>
            </a:r>
          </a:p>
          <a:p>
            <a:pPr lvl="2"/>
            <a:r>
              <a:rPr lang="en-US" dirty="0"/>
              <a:t>Traditionally 50% AMI and 60% AMI</a:t>
            </a:r>
          </a:p>
          <a:p>
            <a:pPr lvl="2"/>
            <a:r>
              <a:rPr lang="en-US" dirty="0"/>
              <a:t>(Income Averaging option)</a:t>
            </a:r>
          </a:p>
          <a:p>
            <a:r>
              <a:rPr lang="en-US" dirty="0"/>
              <a:t>HOME – </a:t>
            </a:r>
          </a:p>
          <a:p>
            <a:pPr lvl="2"/>
            <a:r>
              <a:rPr lang="en-US" dirty="0"/>
              <a:t>HAU # &amp; size mix determined in cost allocation</a:t>
            </a:r>
          </a:p>
          <a:p>
            <a:pPr lvl="2"/>
            <a:r>
              <a:rPr lang="en-US" dirty="0"/>
              <a:t>All HAUs:  ≤ 80% AMI (but </a:t>
            </a:r>
            <a:r>
              <a:rPr lang="en-US" u="sng" dirty="0"/>
              <a:t>60%</a:t>
            </a:r>
            <a:r>
              <a:rPr lang="en-US" dirty="0"/>
              <a:t> initial occupancy*)</a:t>
            </a:r>
          </a:p>
          <a:p>
            <a:pPr lvl="2"/>
            <a:r>
              <a:rPr lang="en-US" dirty="0"/>
              <a:t>If 5+ HAUs, at least 20% of HAUs ≤ 50% AMI</a:t>
            </a:r>
          </a:p>
          <a:p>
            <a:pPr lvl="2"/>
            <a:r>
              <a:rPr lang="en-US" dirty="0"/>
              <a:t>(HOME units must be initially rented within 18 </a:t>
            </a:r>
            <a:r>
              <a:rPr lang="en-US" dirty="0" err="1"/>
              <a:t>mos</a:t>
            </a:r>
            <a:r>
              <a:rPr lang="en-US" dirty="0"/>
              <a:t> or repayment)</a:t>
            </a:r>
          </a:p>
          <a:p>
            <a:r>
              <a:rPr lang="en-US" dirty="0"/>
              <a:t>If HAU/LIHTC unit, both program requirements must be 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FBD2C-8AFD-4B55-8D50-56AAA015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35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Housing/Affirmative Marketing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programs subject to Fair Housing Act</a:t>
            </a:r>
          </a:p>
          <a:p>
            <a:pPr lvl="2"/>
            <a:r>
              <a:rPr lang="en-US" dirty="0"/>
              <a:t>Discrimination in leasing, terms and conditions of rental units, &amp; advertising prohibited </a:t>
            </a:r>
          </a:p>
          <a:p>
            <a:pPr lvl="2"/>
            <a:r>
              <a:rPr lang="en-US" dirty="0"/>
              <a:t>Recent “disparate impact” decisions/policy</a:t>
            </a:r>
          </a:p>
          <a:p>
            <a:pPr lvl="2"/>
            <a:r>
              <a:rPr lang="en-US" dirty="0"/>
              <a:t>VAWA applies to both </a:t>
            </a:r>
          </a:p>
          <a:p>
            <a:r>
              <a:rPr lang="en-US" dirty="0"/>
              <a:t>Affirmative marketing required by HOME for projects with 5 or more HOME-assisted units</a:t>
            </a:r>
          </a:p>
          <a:p>
            <a:pPr lvl="2"/>
            <a:r>
              <a:rPr lang="en-US" dirty="0"/>
              <a:t>PJ specifies outreach activities/procedures and sharing with project owner.</a:t>
            </a:r>
          </a:p>
          <a:p>
            <a:pPr lvl="2"/>
            <a:r>
              <a:rPr lang="en-US" dirty="0"/>
              <a:t>Plan must include special outreach to those least likely to apply</a:t>
            </a:r>
          </a:p>
          <a:p>
            <a:r>
              <a:rPr lang="en-US" dirty="0"/>
              <a:t>HOME: PJ approval of tenant selection procedures</a:t>
            </a:r>
          </a:p>
          <a:p>
            <a:pPr lvl="2"/>
            <a:r>
              <a:rPr lang="en-US" dirty="0"/>
              <a:t>Rejected applicants must receive written explanation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11593"/>
              </p:ext>
            </p:extLst>
          </p:nvPr>
        </p:nvGraphicFramePr>
        <p:xfrm>
          <a:off x="857250" y="1508125"/>
          <a:ext cx="7404100" cy="471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2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D7AE-452B-4EC6-BCBB-400B50F95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E7D7AE-452B-4EC6-BCBB-400B50F95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5FDC7-3151-462F-8026-DD96EA571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0B5FDC7-3151-462F-8026-DD96EA571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B38B7-ACE1-4E65-8D74-60187FA1E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A5B38B7-ACE1-4E65-8D74-60187FA1E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4DD597-4144-4437-A2D6-D3B4BF28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F4DD597-4144-4437-A2D6-D3B4BF285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7E4DB4-1319-41DA-8AE3-3DD326E0E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A7E4DB4-1319-41DA-8AE3-3DD326E0E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0E0B-EF0F-43A5-99B2-6D7095F7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A465-D165-4F16-9EBC-631492392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LIHTC:  HUD </a:t>
            </a:r>
            <a:r>
              <a:rPr lang="en-US" dirty="0" err="1"/>
              <a:t>mulit</a:t>
            </a:r>
            <a:r>
              <a:rPr lang="en-US" dirty="0"/>
              <a:t>-family income limits </a:t>
            </a:r>
          </a:p>
          <a:p>
            <a:pPr lvl="2"/>
            <a:r>
              <a:rPr lang="en-US" dirty="0"/>
              <a:t>HERA exceptions/hold harmless</a:t>
            </a:r>
          </a:p>
          <a:p>
            <a:r>
              <a:rPr lang="en-US" dirty="0"/>
              <a:t>HOME: income limits are published separately at </a:t>
            </a:r>
            <a:r>
              <a:rPr lang="en-US" dirty="0">
                <a:hlinkClick r:id="rId2"/>
              </a:rPr>
              <a:t>www.hudexchange.info</a:t>
            </a:r>
            <a:endParaRPr lang="en-US" dirty="0"/>
          </a:p>
          <a:p>
            <a:r>
              <a:rPr lang="en-US" dirty="0"/>
              <a:t>Lag time between LIHTC &amp; HOME limits</a:t>
            </a:r>
          </a:p>
          <a:p>
            <a:pPr lvl="2"/>
            <a:r>
              <a:rPr lang="en-US" dirty="0"/>
              <a:t>Lowest limit applies to LIHTC/HOME unit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42851-DCAD-4719-AE82-0ED0D35E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" name="Picture 5" descr="A picture containing sport, game, court, playing&#10;&#10;Description automatically generated">
            <a:extLst>
              <a:ext uri="{FF2B5EF4-FFF2-40B4-BE49-F238E27FC236}">
                <a16:creationId xmlns:a16="http://schemas.microsoft.com/office/drawing/2014/main" id="{065A5D39-9AA7-4BD6-AFE4-3657FC1C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45053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5DAA-7D0C-4044-938E-9D7A9BBA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Definition &amp;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BB64-8C79-42D0-A55A-3F06F1C0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Both can use Section 8 (Part 5) definition of annual (gross) income</a:t>
            </a:r>
          </a:p>
          <a:p>
            <a:r>
              <a:rPr lang="en-US" dirty="0"/>
              <a:t>When programs combined in same unit, use lowest income limit</a:t>
            </a:r>
          </a:p>
          <a:p>
            <a:r>
              <a:rPr lang="en-US" dirty="0"/>
              <a:t>Asset income must be included but</a:t>
            </a:r>
          </a:p>
          <a:p>
            <a:pPr lvl="2"/>
            <a:r>
              <a:rPr lang="en-US" dirty="0"/>
              <a:t>LIHTC allows for tenant certification of assets when ≤ $5000, imputed income over $5,000; HOME requires all asset income to be verified &amp; imputed income</a:t>
            </a:r>
          </a:p>
          <a:p>
            <a:r>
              <a:rPr lang="en-US" dirty="0"/>
              <a:t>HOME  rule requires 2 mos. source documentation</a:t>
            </a:r>
          </a:p>
          <a:p>
            <a:r>
              <a:rPr lang="en-US" dirty="0"/>
              <a:t>LIHTC verification good for 120 days; HOME 6 mos.</a:t>
            </a:r>
          </a:p>
          <a:p>
            <a:pPr lvl="2"/>
            <a:r>
              <a:rPr lang="en-US" dirty="0"/>
              <a:t>Verification forms?  RIH specifies</a:t>
            </a:r>
          </a:p>
          <a:p>
            <a:r>
              <a:rPr lang="en-US" dirty="0"/>
              <a:t>Records: LIHTC 6 years; HOME 5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7279A-3F2C-41B7-98C5-BB5F2805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6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8E79-8ECD-4629-811C-85E941C4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7A2-5B03-42F6-876E-571AAFEB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LIHTC:  limits any fulltime (5 </a:t>
            </a:r>
            <a:r>
              <a:rPr lang="en-US" dirty="0" err="1"/>
              <a:t>mos</a:t>
            </a:r>
            <a:r>
              <a:rPr lang="en-US" dirty="0"/>
              <a:t>) student HHs  </a:t>
            </a:r>
          </a:p>
          <a:p>
            <a:pPr lvl="2"/>
            <a:r>
              <a:rPr lang="en-US" dirty="0"/>
              <a:t>Unless T ANF, JTPA/WIA, foster care, married, single parent</a:t>
            </a:r>
          </a:p>
          <a:p>
            <a:r>
              <a:rPr lang="en-US" dirty="0"/>
              <a:t>HOME follows Section 8 (Part 5) rule: student </a:t>
            </a:r>
            <a:r>
              <a:rPr lang="en-US" b="1" dirty="0"/>
              <a:t>FT/PT &lt; 24 </a:t>
            </a:r>
            <a:r>
              <a:rPr lang="en-US" dirty="0"/>
              <a:t>ineligible unless</a:t>
            </a:r>
          </a:p>
          <a:p>
            <a:pPr lvl="2"/>
            <a:r>
              <a:rPr lang="en-US" dirty="0"/>
              <a:t>Independently eligible / member of eligible HH </a:t>
            </a:r>
          </a:p>
          <a:p>
            <a:pPr lvl="2"/>
            <a:r>
              <a:rPr lang="en-US" dirty="0"/>
              <a:t>Veteran</a:t>
            </a:r>
          </a:p>
          <a:p>
            <a:pPr lvl="2"/>
            <a:r>
              <a:rPr lang="en-US" dirty="0"/>
              <a:t>Married (including same-sex)</a:t>
            </a:r>
          </a:p>
          <a:p>
            <a:pPr lvl="2"/>
            <a:r>
              <a:rPr lang="en-US" dirty="0"/>
              <a:t>Has dependent child</a:t>
            </a:r>
          </a:p>
          <a:p>
            <a:r>
              <a:rPr lang="en-US" dirty="0"/>
              <a:t>Similar but different requirements</a:t>
            </a:r>
          </a:p>
          <a:p>
            <a:pPr lvl="2"/>
            <a:r>
              <a:rPr lang="en-US" dirty="0"/>
              <a:t>Separately apply the eligibility criteria</a:t>
            </a:r>
          </a:p>
          <a:p>
            <a:pPr lvl="2"/>
            <a:r>
              <a:rPr lang="en-US" dirty="0"/>
              <a:t>Also different treatment of fin assistance &gt; tuition/fees</a:t>
            </a:r>
          </a:p>
          <a:p>
            <a:pPr lvl="2"/>
            <a:r>
              <a:rPr lang="en-US" dirty="0"/>
              <a:t>Treatment on recertification different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54335-D487-4C80-B820-B1D584F9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52B57A8-2A0B-4BCF-A283-BD85213AB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55" y="255103"/>
            <a:ext cx="2031745" cy="11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0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74BE-68CF-4938-86D3-EAB53699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9F44-DAD2-45A1-B774-8D04DE823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Owner, officers, board, employees, consultant, or immediate family members) can’t occupy assisted unit without the prior written exception by PJ</a:t>
            </a:r>
          </a:p>
          <a:p>
            <a:pPr lvl="2"/>
            <a:r>
              <a:rPr lang="en-US" dirty="0"/>
              <a:t>Does not apply to an employee/agent who occupies a rental housing unit as the project manager or maintenance worker</a:t>
            </a:r>
          </a:p>
          <a:p>
            <a:r>
              <a:rPr lang="en-US" dirty="0"/>
              <a:t>PJ employees/officials also subject to conflict of interest (must be cleared by HUD)</a:t>
            </a:r>
          </a:p>
          <a:p>
            <a:pPr marL="3429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2F40A-7612-42D2-8776-E760D5C4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3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1DC7-E5FE-4E2F-A495-62AC1148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Rents ≠ LIHTC 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9E48-CF41-41A7-941F-EE559B99A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program publishes (different) rent limits </a:t>
            </a:r>
          </a:p>
          <a:p>
            <a:pPr lvl="2"/>
            <a:r>
              <a:rPr lang="en-US" dirty="0"/>
              <a:t>LIHTC: 30% at 50% or 60%</a:t>
            </a:r>
          </a:p>
          <a:p>
            <a:pPr lvl="2"/>
            <a:r>
              <a:rPr lang="en-US" dirty="0"/>
              <a:t>HOME: Low HOME (30@50% or FMR); High HOME (30% @ 65% or FMR)</a:t>
            </a:r>
          </a:p>
          <a:p>
            <a:r>
              <a:rPr lang="en-US" dirty="0"/>
              <a:t>Both subtract utility allowance</a:t>
            </a:r>
          </a:p>
          <a:p>
            <a:pPr lvl="2"/>
            <a:r>
              <a:rPr lang="en-US" dirty="0"/>
              <a:t>HOME limit – HOME UA = max HOME contract rent </a:t>
            </a:r>
          </a:p>
          <a:p>
            <a:pPr lvl="2"/>
            <a:r>
              <a:rPr lang="en-US" dirty="0"/>
              <a:t>LIHTC limit – LIHTC UA = max LIHTC contract rent</a:t>
            </a:r>
          </a:p>
          <a:p>
            <a:r>
              <a:rPr lang="en-US" dirty="0"/>
              <a:t>Combined limit:  lower of two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DA60E-9FE3-4E8B-A867-DA5748D6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024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Allowance</a:t>
            </a:r>
          </a:p>
        </p:txBody>
      </p:sp>
      <p:sp>
        <p:nvSpPr>
          <p:cNvPr id="332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programs require utilities be deducted from max rent limit to determine max contract rent</a:t>
            </a:r>
          </a:p>
          <a:p>
            <a:r>
              <a:rPr lang="en-US" dirty="0"/>
              <a:t>PJ can use actual utility costs, HUD utility schedule model, or certain estimates </a:t>
            </a:r>
          </a:p>
          <a:p>
            <a:pPr lvl="2"/>
            <a:r>
              <a:rPr lang="en-US" dirty="0"/>
              <a:t>See </a:t>
            </a:r>
            <a:r>
              <a:rPr lang="en-US" dirty="0" err="1"/>
              <a:t>HOMEfires</a:t>
            </a:r>
            <a:r>
              <a:rPr lang="en-US" dirty="0"/>
              <a:t> vol 13 no 2 May 2016</a:t>
            </a:r>
          </a:p>
          <a:p>
            <a:r>
              <a:rPr lang="en-US" dirty="0"/>
              <a:t>LIHTC may use different schedule than HOME</a:t>
            </a:r>
          </a:p>
          <a:p>
            <a:r>
              <a:rPr lang="en-US" dirty="0"/>
              <a:t>PJ may adopt LIHTC utility schedule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6ADD-7E7E-49C5-B4D6-8675B745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1787-44CE-4B75-B864-DA03092B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Rent limit &amp; TBRA (HCV/Sn 8) different</a:t>
            </a:r>
          </a:p>
          <a:p>
            <a:pPr lvl="2"/>
            <a:r>
              <a:rPr lang="en-US" dirty="0"/>
              <a:t>LIHTC: rent limit restricts tenant contribution</a:t>
            </a:r>
          </a:p>
          <a:p>
            <a:pPr lvl="2"/>
            <a:r>
              <a:rPr lang="en-US" dirty="0"/>
              <a:t>HOME: total contract rent may not exceed rent limit </a:t>
            </a:r>
          </a:p>
          <a:p>
            <a:r>
              <a:rPr lang="en-US" dirty="0"/>
              <a:t>Annual limits:  affordability/compliance period</a:t>
            </a:r>
          </a:p>
          <a:p>
            <a:pPr lvl="2"/>
            <a:r>
              <a:rPr lang="en-US" dirty="0"/>
              <a:t>HOME: rent limits effective 30 days after publication</a:t>
            </a:r>
          </a:p>
          <a:p>
            <a:pPr lvl="2"/>
            <a:r>
              <a:rPr lang="en-US" dirty="0"/>
              <a:t>LIHTC:  State allocating agencies issue new rent limits </a:t>
            </a:r>
          </a:p>
          <a:p>
            <a:r>
              <a:rPr lang="en-US" dirty="0"/>
              <a:t>Issues:</a:t>
            </a:r>
          </a:p>
          <a:p>
            <a:pPr lvl="2"/>
            <a:r>
              <a:rPr lang="en-US" dirty="0"/>
              <a:t>Rent limits issued &amp; effective at different times</a:t>
            </a:r>
          </a:p>
          <a:p>
            <a:pPr lvl="2"/>
            <a:r>
              <a:rPr lang="en-US" dirty="0"/>
              <a:t>Programs have different floor &amp; hold harmless provisions (HOME rent limits can drop)</a:t>
            </a:r>
          </a:p>
          <a:p>
            <a:pPr lvl="3"/>
            <a:r>
              <a:rPr lang="en-US" dirty="0"/>
              <a:t>HOME:  floor is initial rent limits at commitment</a:t>
            </a:r>
          </a:p>
          <a:p>
            <a:pPr lvl="3"/>
            <a:r>
              <a:rPr lang="en-US" dirty="0"/>
              <a:t>LIHTC:  establish floor rents at allocation or carryover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2E71E-1FA7-4FA8-ABDB-0886A484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706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Requirements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more stringent requirements than LIHTC</a:t>
            </a:r>
          </a:p>
          <a:p>
            <a:r>
              <a:rPr lang="en-US" dirty="0"/>
              <a:t>Leases are required</a:t>
            </a:r>
          </a:p>
          <a:p>
            <a:pPr lvl="2"/>
            <a:r>
              <a:rPr lang="en-US" dirty="0"/>
              <a:t>One year term at minimum (unless mutually agreed); LIHTC minimum is 6 months</a:t>
            </a:r>
          </a:p>
          <a:p>
            <a:pPr lvl="2"/>
            <a:r>
              <a:rPr lang="en-US" dirty="0"/>
              <a:t>Renewal: at PJ discretion</a:t>
            </a:r>
          </a:p>
          <a:p>
            <a:r>
              <a:rPr lang="en-US" dirty="0"/>
              <a:t>PJ must review and approve lease forms</a:t>
            </a:r>
          </a:p>
          <a:p>
            <a:pPr lvl="2"/>
            <a:r>
              <a:rPr lang="en-US" dirty="0"/>
              <a:t>RIH Lease Addenda:  program &amp; VAWA</a:t>
            </a:r>
          </a:p>
          <a:p>
            <a:r>
              <a:rPr lang="en-US" dirty="0"/>
              <a:t>Must include rent AND procedures for adjustments to rents</a:t>
            </a:r>
          </a:p>
          <a:p>
            <a:r>
              <a:rPr lang="en-US" dirty="0"/>
              <a:t>PJ/owner cannot require mandatory service program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07269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Standards</a:t>
            </a:r>
          </a:p>
        </p:txBody>
      </p:sp>
      <p:sp>
        <p:nvSpPr>
          <p:cNvPr id="283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Standards for HOME &amp; LIHTC differ</a:t>
            </a:r>
          </a:p>
          <a:p>
            <a:pPr lvl="2"/>
            <a:r>
              <a:rPr lang="en-US" dirty="0"/>
              <a:t>HOME:  state/local codes, min UPCS deficiencies (not yet issued)</a:t>
            </a:r>
          </a:p>
          <a:p>
            <a:pPr lvl="2"/>
            <a:r>
              <a:rPr lang="en-US" dirty="0"/>
              <a:t>LIHTC: 2019 rule changes: Min Unit Sample Size Reference Chart, REAC protocols, notice, different file sample</a:t>
            </a:r>
          </a:p>
          <a:p>
            <a:r>
              <a:rPr lang="en-US" dirty="0"/>
              <a:t>Inspections:</a:t>
            </a:r>
          </a:p>
          <a:p>
            <a:pPr lvl="2"/>
            <a:r>
              <a:rPr lang="en-US" dirty="0"/>
              <a:t>HOME:  PJ must inspect for HOME compliance;  1</a:t>
            </a:r>
            <a:r>
              <a:rPr lang="en-US" baseline="30000" dirty="0"/>
              <a:t>st</a:t>
            </a:r>
            <a:r>
              <a:rPr lang="en-US" dirty="0"/>
              <a:t> year &amp; every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pPr lvl="2"/>
            <a:r>
              <a:rPr lang="en-US" dirty="0"/>
              <a:t>LIHTC:  State allocating agency inspects for LIHTC</a:t>
            </a:r>
          </a:p>
        </p:txBody>
      </p:sp>
    </p:spTree>
    <p:extLst>
      <p:ext uri="{BB962C8B-B14F-4D97-AF65-F5344CB8AC3E}">
        <p14:creationId xmlns:p14="http://schemas.microsoft.com/office/powerpoint/2010/main" val="306756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707529-50F6-4AB7-AB5E-F4F67AF3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7DC6B7-A5BB-45E1-B08F-18C6CF8BA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Ongoing Occupancy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34A8B-B898-41A8-A1CE-42E54BAF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0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HOME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06882-258B-41A0-8EFF-AE3890B6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9F91A-C670-497D-85D0-A83BE8CF534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8DEE967-7378-41BD-92D3-62D20F05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381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0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Affordability/Compliance Period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Minimum affordability/compliance period varies</a:t>
            </a:r>
          </a:p>
          <a:p>
            <a:r>
              <a:rPr lang="en-US" dirty="0"/>
              <a:t>Start of affordability period: completion</a:t>
            </a:r>
          </a:p>
          <a:p>
            <a:pPr lvl="2"/>
            <a:r>
              <a:rPr lang="en-US" dirty="0"/>
              <a:t>LIHTC: Completion is placed in service date (building by building after construction complete &amp; first unit is occupied by eligible tenant</a:t>
            </a:r>
          </a:p>
          <a:p>
            <a:pPr lvl="2"/>
            <a:r>
              <a:rPr lang="en-US" dirty="0"/>
              <a:t>HOME: project completion in IDIS</a:t>
            </a:r>
          </a:p>
          <a:p>
            <a:r>
              <a:rPr lang="en-US" dirty="0"/>
              <a:t>Completion dates likely to vary; HOME affordability period &amp; LIHTC compliance period not likely to be exactly same</a:t>
            </a:r>
          </a:p>
          <a:p>
            <a:pPr lvl="2"/>
            <a:r>
              <a:rPr lang="en-US" dirty="0"/>
              <a:t>HOME obligations remain on sale (e.g., min 20 year new construction continues in event of 15 year sale)</a:t>
            </a:r>
          </a:p>
        </p:txBody>
      </p:sp>
    </p:spTree>
    <p:extLst>
      <p:ext uri="{BB962C8B-B14F-4D97-AF65-F5344CB8AC3E}">
        <p14:creationId xmlns:p14="http://schemas.microsoft.com/office/powerpoint/2010/main" val="3386228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Re-examination 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LIHTC</a:t>
            </a:r>
          </a:p>
          <a:p>
            <a:pPr lvl="2"/>
            <a:r>
              <a:rPr lang="en-US" dirty="0"/>
              <a:t>Must examine income annually</a:t>
            </a:r>
          </a:p>
          <a:p>
            <a:pPr lvl="3"/>
            <a:r>
              <a:rPr lang="en-US" dirty="0"/>
              <a:t>Possible exception for 100% LIHTC projects</a:t>
            </a:r>
          </a:p>
          <a:p>
            <a:pPr lvl="2"/>
            <a:r>
              <a:rPr lang="en-US" dirty="0"/>
              <a:t>3rd party source documents annually</a:t>
            </a:r>
          </a:p>
          <a:p>
            <a:r>
              <a:rPr lang="en-US" dirty="0"/>
              <a:t>HOME permits 3</a:t>
            </a:r>
            <a:r>
              <a:rPr lang="en-US" baseline="30000" dirty="0"/>
              <a:t>rd</a:t>
            </a:r>
            <a:r>
              <a:rPr lang="en-US" dirty="0"/>
              <a:t> party documentation every 6</a:t>
            </a:r>
            <a:r>
              <a:rPr lang="en-US" baseline="30000" dirty="0"/>
              <a:t>th</a:t>
            </a:r>
            <a:r>
              <a:rPr lang="en-US" dirty="0"/>
              <a:t> year of affordability period</a:t>
            </a:r>
          </a:p>
          <a:p>
            <a:pPr lvl="2"/>
            <a:r>
              <a:rPr lang="en-US" dirty="0"/>
              <a:t>PJs may choose to apply only to small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1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Unit Mix</a:t>
            </a:r>
          </a:p>
        </p:txBody>
      </p:sp>
      <p:sp>
        <p:nvSpPr>
          <p:cNvPr id="241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maintain total number of HOME &amp; LIHTC &amp; non-HOME units</a:t>
            </a:r>
          </a:p>
          <a:p>
            <a:pPr lvl="2"/>
            <a:r>
              <a:rPr lang="en-US" dirty="0"/>
              <a:t>Unit #/mix designated in written agreements</a:t>
            </a:r>
          </a:p>
          <a:p>
            <a:pPr lvl="2"/>
            <a:r>
              <a:rPr lang="en-US" dirty="0"/>
              <a:t>E.g.:  If agreement dictates 10 HOME units, owner is not required to have 11 units with HOME restrictions</a:t>
            </a:r>
          </a:p>
          <a:p>
            <a:r>
              <a:rPr lang="en-US" dirty="0"/>
              <a:t>HOME:  Must maintain proportion of Low &amp; High HOME rent units</a:t>
            </a:r>
          </a:p>
          <a:p>
            <a:pPr lvl="2"/>
            <a:r>
              <a:rPr lang="en-US" dirty="0"/>
              <a:t>Min Low HOME: 20% of HOME-assisted units (5+)</a:t>
            </a:r>
          </a:p>
          <a:p>
            <a:pPr lvl="2"/>
            <a:r>
              <a:rPr lang="en-US" dirty="0"/>
              <a:t>Actual percentage established in written agreement</a:t>
            </a:r>
          </a:p>
          <a:p>
            <a:pPr lvl="2"/>
            <a:r>
              <a:rPr lang="en-US" dirty="0"/>
              <a:t>HAUs can be fixed or floating per agreement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87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697F-BF49-41DB-8359-A8E9680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B4D3-12D3-4B02-AA6B-332D405B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definitions of “over income”</a:t>
            </a:r>
          </a:p>
          <a:p>
            <a:pPr lvl="2"/>
            <a:r>
              <a:rPr lang="en-US" dirty="0"/>
              <a:t>LIHTC:  above 140% of income limit </a:t>
            </a:r>
          </a:p>
          <a:p>
            <a:pPr lvl="2"/>
            <a:r>
              <a:rPr lang="en-US" dirty="0"/>
              <a:t>HOME: above 80% AMI</a:t>
            </a:r>
          </a:p>
          <a:p>
            <a:r>
              <a:rPr lang="en-US" dirty="0"/>
              <a:t>OI tenants not required to move  </a:t>
            </a:r>
          </a:p>
          <a:p>
            <a:r>
              <a:rPr lang="en-US" dirty="0"/>
              <a:t>But rent may change:</a:t>
            </a:r>
          </a:p>
          <a:p>
            <a:pPr lvl="2"/>
            <a:r>
              <a:rPr lang="en-US" dirty="0"/>
              <a:t>LIHTC: rent remains capped at LIHTC level until next available unit is swapped (if less than 100%)</a:t>
            </a:r>
          </a:p>
          <a:p>
            <a:pPr lvl="2"/>
            <a:r>
              <a:rPr lang="en-US" dirty="0"/>
              <a:t>HOME:  tenant pays 30% of Adjusted Income </a:t>
            </a:r>
          </a:p>
          <a:p>
            <a:pPr lvl="3"/>
            <a:r>
              <a:rPr lang="en-US" dirty="0"/>
              <a:t>If floating, up to unrestricted rent, change to unrestricted when replaced by next available unit rule</a:t>
            </a:r>
          </a:p>
          <a:p>
            <a:pPr lvl="1"/>
            <a:r>
              <a:rPr lang="en-US" dirty="0"/>
              <a:t>In units with both HOME &amp; LIHTC</a:t>
            </a:r>
          </a:p>
          <a:p>
            <a:pPr lvl="3"/>
            <a:r>
              <a:rPr lang="en-US" dirty="0"/>
              <a:t>Rent is 30% of Adjusted Income…up to LIHTC rent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827B-E088-44D6-B689-CE5D7F4C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" name="Picture 5" descr="A close up of a persons hand&#10;&#10;Description automatically generated">
            <a:extLst>
              <a:ext uri="{FF2B5EF4-FFF2-40B4-BE49-F238E27FC236}">
                <a16:creationId xmlns:a16="http://schemas.microsoft.com/office/drawing/2014/main" id="{DF61103B-8CB6-46EF-BE70-E0A077610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622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HOME &amp; LIHTC:  Over Income</a:t>
            </a:r>
          </a:p>
        </p:txBody>
      </p:sp>
      <p:pic>
        <p:nvPicPr>
          <p:cNvPr id="880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756" y="1676400"/>
            <a:ext cx="5476875" cy="4838700"/>
          </a:xfrm>
        </p:spPr>
      </p:pic>
      <p:sp>
        <p:nvSpPr>
          <p:cNvPr id="4" name="TextBox 3"/>
          <p:cNvSpPr txBox="1"/>
          <p:nvPr/>
        </p:nvSpPr>
        <p:spPr>
          <a:xfrm>
            <a:off x="1219200" y="4495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3962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83595" y="5181599"/>
            <a:ext cx="1925086" cy="1042229"/>
          </a:xfrm>
          <a:prstGeom prst="wedgeEllipseCallout">
            <a:avLst>
              <a:gd name="adj1" fmla="val 98518"/>
              <a:gd name="adj2" fmla="val -218108"/>
            </a:avLst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May use High </a:t>
            </a:r>
          </a:p>
          <a:p>
            <a:r>
              <a:rPr lang="en-US" sz="1600" dirty="0"/>
              <a:t>HOME rent limit</a:t>
            </a:r>
          </a:p>
          <a:p>
            <a:r>
              <a:rPr lang="en-US" sz="1600" dirty="0"/>
              <a:t>after unit swap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7010400" y="4876800"/>
            <a:ext cx="2057400" cy="1219200"/>
          </a:xfrm>
          <a:prstGeom prst="wedgeEllipseCallout">
            <a:avLst>
              <a:gd name="adj1" fmla="val -109315"/>
              <a:gd name="adj2" fmla="val -172861"/>
            </a:avLst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Adjust rent </a:t>
            </a:r>
          </a:p>
          <a:p>
            <a:r>
              <a:rPr lang="en-US" sz="1600" dirty="0"/>
              <a:t>on renewal – </a:t>
            </a:r>
          </a:p>
          <a:p>
            <a:r>
              <a:rPr lang="en-US" sz="1600" dirty="0"/>
              <a:t>subject to LIHTC</a:t>
            </a:r>
          </a:p>
          <a:p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F20-25A7-46EE-8F59-36F8D03593B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Franke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24569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6210-A65D-4644-A714-84F0E920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Changes/Approval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E770-C23B-46A6-B139-C82395B99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PJ must affirmatively approve/reject project rents each year per §92.252(f)(2)</a:t>
            </a:r>
          </a:p>
          <a:p>
            <a:r>
              <a:rPr lang="en-US" dirty="0"/>
              <a:t>PJ schedule need not align w/ calendar year</a:t>
            </a:r>
          </a:p>
          <a:p>
            <a:pPr lvl="2"/>
            <a:r>
              <a:rPr lang="en-US" dirty="0"/>
              <a:t>Likely impacts on rent levels &amp; trending assumptions</a:t>
            </a:r>
          </a:p>
          <a:p>
            <a:r>
              <a:rPr lang="en-US" dirty="0"/>
              <a:t>Rents may go up or down–HOME units not required to go lower than initial rents in HOME agreement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65E32-E425-4F94-8702-4E81C8DD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20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C6CD-362D-41DA-AA16-85107986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Tenancy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81FC-8A48-420A-9A60-72B6EF58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programs:  May terminate tenancy or refuse to renew lease only for good cause:</a:t>
            </a:r>
          </a:p>
          <a:p>
            <a:pPr lvl="2"/>
            <a:r>
              <a:rPr lang="en-US" dirty="0"/>
              <a:t>Serious or repeated violation of the lease terms</a:t>
            </a:r>
          </a:p>
          <a:p>
            <a:pPr lvl="2"/>
            <a:r>
              <a:rPr lang="en-US" dirty="0"/>
              <a:t>Violation of applicable Federal, state or local law</a:t>
            </a:r>
          </a:p>
          <a:p>
            <a:pPr lvl="2"/>
            <a:r>
              <a:rPr lang="en-US" dirty="0"/>
              <a:t>Other good cause (increase in income is not good cause)</a:t>
            </a:r>
          </a:p>
          <a:p>
            <a:pPr lvl="2"/>
            <a:r>
              <a:rPr lang="en-US" dirty="0"/>
              <a:t>Both subject to VAWA in cases of domestic violence</a:t>
            </a:r>
          </a:p>
          <a:p>
            <a:pPr lvl="2"/>
            <a:r>
              <a:rPr lang="en-US" dirty="0"/>
              <a:t>Can terminate in transitional housing for failure to comply with service plan or end of transition</a:t>
            </a:r>
          </a:p>
          <a:p>
            <a:r>
              <a:rPr lang="en-US" dirty="0"/>
              <a:t>HOME:   30 day notice required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780C9-2333-43C7-A6A1-1B6DD297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133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Standards</a:t>
            </a:r>
          </a:p>
        </p:txBody>
      </p:sp>
      <p:sp>
        <p:nvSpPr>
          <p:cNvPr id="283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inspections:  PJ must inspect for HOME compliance;  1</a:t>
            </a:r>
            <a:r>
              <a:rPr lang="en-US" baseline="30000" dirty="0"/>
              <a:t>st</a:t>
            </a:r>
            <a:r>
              <a:rPr lang="en-US" dirty="0"/>
              <a:t> year &amp; every 3</a:t>
            </a:r>
            <a:r>
              <a:rPr lang="en-US" baseline="30000" dirty="0"/>
              <a:t>rd</a:t>
            </a:r>
            <a:r>
              <a:rPr lang="en-US" dirty="0"/>
              <a:t> year</a:t>
            </a:r>
          </a:p>
          <a:p>
            <a:pPr lvl="2"/>
            <a:r>
              <a:rPr lang="en-US" dirty="0"/>
              <a:t>Statistically valid sample; files do not have to be same as inspections</a:t>
            </a:r>
          </a:p>
          <a:p>
            <a:pPr lvl="2"/>
            <a:r>
              <a:rPr lang="en-US" dirty="0"/>
              <a:t>State/local codes &amp; UPCS deficiencies list (to be published)</a:t>
            </a:r>
          </a:p>
          <a:p>
            <a:r>
              <a:rPr lang="en-US" dirty="0"/>
              <a:t>LIHTC inspections:  State allocating agency inspects for LIHTC</a:t>
            </a:r>
          </a:p>
          <a:p>
            <a:pPr lvl="2"/>
            <a:r>
              <a:rPr lang="en-US" dirty="0"/>
              <a:t>2019 rule change – deferred until 2020</a:t>
            </a:r>
          </a:p>
          <a:p>
            <a:pPr lvl="2"/>
            <a:r>
              <a:rPr lang="en-US" dirty="0"/>
              <a:t>RIH continues to follow Revenue Procedure 2016-15 for now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8483-075B-4E9A-91EA-A8631951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90143-BE81-4D63-97C8-EC31EB002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HOME:  Annual Rent &amp; Occupancy report required </a:t>
            </a:r>
          </a:p>
          <a:p>
            <a:pPr lvl="2"/>
            <a:r>
              <a:rPr lang="en-US" dirty="0"/>
              <a:t>Tenant info uploaded during year, but annual certification required</a:t>
            </a:r>
          </a:p>
          <a:p>
            <a:pPr lvl="2"/>
            <a:r>
              <a:rPr lang="en-US" dirty="0"/>
              <a:t>Owner must certify to property standards</a:t>
            </a:r>
          </a:p>
          <a:p>
            <a:r>
              <a:rPr lang="en-US" dirty="0"/>
              <a:t>HOME:</a:t>
            </a:r>
          </a:p>
          <a:p>
            <a:pPr lvl="2"/>
            <a:r>
              <a:rPr lang="en-US" dirty="0"/>
              <a:t>Financial Oversight required if 10+ HOME units</a:t>
            </a:r>
          </a:p>
          <a:p>
            <a:pPr lvl="2"/>
            <a:r>
              <a:rPr lang="en-US" dirty="0"/>
              <a:t>Risk based oversight policies required</a:t>
            </a:r>
          </a:p>
          <a:p>
            <a:pPr lvl="2"/>
            <a:r>
              <a:rPr lang="en-US" dirty="0"/>
              <a:t>Onsite inspections/file reviews: 1</a:t>
            </a:r>
            <a:r>
              <a:rPr lang="en-US" baseline="30000" dirty="0"/>
              <a:t>st</a:t>
            </a:r>
            <a:r>
              <a:rPr lang="en-US" dirty="0"/>
              <a:t> year + not less than every 3rd year</a:t>
            </a:r>
          </a:p>
          <a:p>
            <a:pPr lvl="2"/>
            <a:r>
              <a:rPr lang="en-US" dirty="0"/>
              <a:t>Re-inspection varies based on violation severity</a:t>
            </a:r>
          </a:p>
          <a:p>
            <a:r>
              <a:rPr lang="en-US" dirty="0"/>
              <a:t>PJ may coordinate with LIHTC review, but must meet specific HOME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956C-E443-4BA9-B243-504322A6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91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8" name="Content Placeholder 7" descr="A couple of street signs on a pole&#10;&#10;Description automatically generated">
            <a:extLst>
              <a:ext uri="{FF2B5EF4-FFF2-40B4-BE49-F238E27FC236}">
                <a16:creationId xmlns:a16="http://schemas.microsoft.com/office/drawing/2014/main" id="{A1603A95-E99C-4193-9E62-6E13B1C4B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9" y="1508761"/>
            <a:ext cx="7289991" cy="4810904"/>
          </a:xfrm>
        </p:spPr>
      </p:pic>
    </p:spTree>
    <p:extLst>
      <p:ext uri="{BB962C8B-B14F-4D97-AF65-F5344CB8AC3E}">
        <p14:creationId xmlns:p14="http://schemas.microsoft.com/office/powerpoint/2010/main" val="252923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 Policy Resources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4763582"/>
              </p:ext>
            </p:extLst>
          </p:nvPr>
        </p:nvGraphicFramePr>
        <p:xfrm>
          <a:off x="1676400" y="1447800"/>
          <a:ext cx="6019800" cy="408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31" y="5529580"/>
            <a:ext cx="1175369" cy="11518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D2DB5-A68A-49F9-9F36-AE32FC848BC9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2971800"/>
            <a:ext cx="4114800" cy="3650397"/>
            <a:chOff x="152400" y="2971800"/>
            <a:chExt cx="4114800" cy="365039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9600" y="2971800"/>
              <a:ext cx="2112175" cy="27431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5791200"/>
              <a:ext cx="411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https://www.hudexchange.info/resource/2395/compliance-in-home-rental-projects-a-guide-for-property-owners/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2600" y="2729805"/>
            <a:ext cx="3429000" cy="1984415"/>
            <a:chOff x="5562600" y="2729805"/>
            <a:chExt cx="3429000" cy="1984415"/>
          </a:xfrm>
        </p:grpSpPr>
        <p:sp>
          <p:nvSpPr>
            <p:cNvPr id="5" name="TextBox 4"/>
            <p:cNvSpPr txBox="1"/>
            <p:nvPr/>
          </p:nvSpPr>
          <p:spPr>
            <a:xfrm>
              <a:off x="6019800" y="2729805"/>
              <a:ext cx="2971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altLang="en-US" sz="1200" b="1" dirty="0">
                  <a:solidFill>
                    <a:schemeClr val="accent1"/>
                  </a:solidFill>
                </a:rPr>
                <a:t>92.252:  rental requirements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altLang="en-US" sz="1200" b="1" dirty="0">
                  <a:solidFill>
                    <a:schemeClr val="accent1"/>
                  </a:solidFill>
                </a:rPr>
                <a:t>92.253:  lease requirements &amp; prohibitions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altLang="en-US" sz="1200" b="1" dirty="0">
                  <a:solidFill>
                    <a:schemeClr val="accent1"/>
                  </a:solidFill>
                </a:rPr>
                <a:t>92.251:  property standards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altLang="en-US" sz="1200" b="1" dirty="0">
                  <a:solidFill>
                    <a:schemeClr val="accent1"/>
                  </a:solidFill>
                </a:rPr>
                <a:t>92.203:  income methods &amp; documentation</a:t>
              </a:r>
            </a:p>
            <a:p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4191000"/>
              <a:ext cx="3396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https://www.hudexchange.info/programs/home/home-laws-and-regulations/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6619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AEBEC-20A9-409A-B028-370F09BC3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95AEBEC-20A9-409A-B028-370F09BC3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EEB951-4E48-441A-9E66-030B8F566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0EEB951-4E48-441A-9E66-030B8F566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4026BB-EDF8-41B0-AD06-ACE1C5DF5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E4026BB-EDF8-41B0-AD06-ACE1C5DF5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B65465-D3A9-4504-A3E8-932A96767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EB65465-D3A9-4504-A3E8-932A96767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95EDCB-3548-4434-A024-D1AC90FD4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795EDCB-3548-4434-A024-D1AC90FD4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Wrap!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8759"/>
            <a:ext cx="6135136" cy="4715069"/>
          </a:xfrm>
        </p:spPr>
        <p:txBody>
          <a:bodyPr/>
          <a:lstStyle/>
          <a:p>
            <a:r>
              <a:rPr lang="en-US" dirty="0"/>
              <a:t>Go to HUD Exchange:  </a:t>
            </a:r>
            <a:r>
              <a:rPr lang="en-US" sz="2000" dirty="0">
                <a:hlinkClick r:id="rId3"/>
              </a:rPr>
              <a:t>https://www.hudexchange.info/programs/home/</a:t>
            </a:r>
            <a:r>
              <a:rPr lang="en-US" sz="2000" dirty="0"/>
              <a:t> </a:t>
            </a:r>
            <a:endParaRPr lang="en-US" dirty="0"/>
          </a:p>
          <a:p>
            <a:pPr lvl="2"/>
            <a:r>
              <a:rPr lang="en-US" dirty="0"/>
              <a:t>Sign up for mailing list: </a:t>
            </a:r>
            <a:r>
              <a:rPr lang="en-US" dirty="0">
                <a:hlinkClick r:id="rId4"/>
              </a:rPr>
              <a:t>https://www.hudexchange.info/mailinglist/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Download Compliance in HOME Rental Projects:  </a:t>
            </a:r>
            <a:r>
              <a:rPr lang="en-US" dirty="0">
                <a:hlinkClick r:id="rId5"/>
              </a:rPr>
              <a:t>https://www.hudexchange.info/resource/2395/compliance-in-home-rental-projects-a-guide-for-property-owners/</a:t>
            </a:r>
            <a:r>
              <a:rPr lang="en-US" dirty="0"/>
              <a:t> </a:t>
            </a:r>
          </a:p>
          <a:p>
            <a:r>
              <a:rPr lang="en-US" dirty="0"/>
              <a:t>Thanks for attending!</a:t>
            </a:r>
          </a:p>
          <a:p>
            <a:r>
              <a:rPr lang="en-US" dirty="0"/>
              <a:t>Follow up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538412" cy="155604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66F1-61D3-43ED-ADBF-088801C8C1ED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E21E122-20F7-4BD5-9986-1CA6A66D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3296" y="3200400"/>
            <a:ext cx="2282104" cy="29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HOME Rental Housing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4950" indent="-234950" eaLnBrk="1" hangingPunct="1">
              <a:defRPr/>
            </a:pPr>
            <a:r>
              <a:rPr lang="en-US" dirty="0"/>
              <a:t>“Cornerstone” compliance issues: “right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’s” – right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/>
              <a:t>eople,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/>
              <a:t>rices,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/>
              <a:t>roperties, </a:t>
            </a:r>
            <a:r>
              <a:rPr lang="en-US" u="sng" dirty="0">
                <a:solidFill>
                  <a:srgbClr val="FF0000"/>
                </a:solidFill>
              </a:rPr>
              <a:t>p</a:t>
            </a:r>
            <a:r>
              <a:rPr lang="en-US" dirty="0"/>
              <a:t>eriod of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CBDD-950C-4EE7-AC50-3692BAA0CEDD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657600"/>
            <a:ext cx="7848600" cy="1905000"/>
            <a:chOff x="480" y="1824"/>
            <a:chExt cx="4944" cy="1200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26636" name="Group 5"/>
            <p:cNvGrpSpPr>
              <a:grpSpLocks/>
            </p:cNvGrpSpPr>
            <p:nvPr/>
          </p:nvGrpSpPr>
          <p:grpSpPr bwMode="auto">
            <a:xfrm>
              <a:off x="2064" y="2112"/>
              <a:ext cx="2304" cy="432"/>
              <a:chOff x="2064" y="2688"/>
              <a:chExt cx="2304" cy="432"/>
            </a:xfrm>
            <a:grpFill/>
          </p:grpSpPr>
          <p:sp>
            <p:nvSpPr>
              <p:cNvPr id="26656" name="AutoShape 6"/>
              <p:cNvSpPr>
                <a:spLocks noChangeArrowheads="1"/>
              </p:cNvSpPr>
              <p:nvPr/>
            </p:nvSpPr>
            <p:spPr bwMode="auto">
              <a:xfrm>
                <a:off x="2064" y="2688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57" name="AutoShape 7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6637" name="AutoShape 8"/>
            <p:cNvSpPr>
              <a:spLocks noChangeArrowheads="1"/>
            </p:cNvSpPr>
            <p:nvPr/>
          </p:nvSpPr>
          <p:spPr bwMode="auto">
            <a:xfrm>
              <a:off x="4224" y="1824"/>
              <a:ext cx="1200" cy="432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AutoShape 9"/>
            <p:cNvSpPr>
              <a:spLocks noChangeArrowheads="1"/>
            </p:cNvSpPr>
            <p:nvPr/>
          </p:nvSpPr>
          <p:spPr bwMode="auto">
            <a:xfrm>
              <a:off x="960" y="1824"/>
              <a:ext cx="1200" cy="432"/>
            </a:xfrm>
            <a:prstGeom prst="cube">
              <a:avLst>
                <a:gd name="adj" fmla="val 25000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6639" name="Group 10"/>
            <p:cNvGrpSpPr>
              <a:grpSpLocks/>
            </p:cNvGrpSpPr>
            <p:nvPr/>
          </p:nvGrpSpPr>
          <p:grpSpPr bwMode="auto">
            <a:xfrm>
              <a:off x="4032" y="2208"/>
              <a:ext cx="1296" cy="528"/>
              <a:chOff x="672" y="2880"/>
              <a:chExt cx="1296" cy="528"/>
            </a:xfrm>
            <a:grpFill/>
          </p:grpSpPr>
          <p:sp>
            <p:nvSpPr>
              <p:cNvPr id="26654" name="AutoShape 11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55" name="AutoShape 12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6640" name="Group 13"/>
            <p:cNvGrpSpPr>
              <a:grpSpLocks/>
            </p:cNvGrpSpPr>
            <p:nvPr/>
          </p:nvGrpSpPr>
          <p:grpSpPr bwMode="auto">
            <a:xfrm>
              <a:off x="768" y="2208"/>
              <a:ext cx="1296" cy="528"/>
              <a:chOff x="672" y="2880"/>
              <a:chExt cx="1296" cy="528"/>
            </a:xfrm>
            <a:grpFill/>
          </p:grpSpPr>
          <p:sp>
            <p:nvSpPr>
              <p:cNvPr id="26652" name="AutoShape 14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53" name="AutoShape 15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6641" name="Group 16"/>
            <p:cNvGrpSpPr>
              <a:grpSpLocks/>
            </p:cNvGrpSpPr>
            <p:nvPr/>
          </p:nvGrpSpPr>
          <p:grpSpPr bwMode="auto">
            <a:xfrm>
              <a:off x="576" y="2400"/>
              <a:ext cx="1296" cy="528"/>
              <a:chOff x="672" y="2880"/>
              <a:chExt cx="1296" cy="528"/>
            </a:xfrm>
            <a:grpFill/>
          </p:grpSpPr>
          <p:sp>
            <p:nvSpPr>
              <p:cNvPr id="26650" name="AutoShape 17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51" name="AutoShape 18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6642" name="Group 19"/>
            <p:cNvGrpSpPr>
              <a:grpSpLocks/>
            </p:cNvGrpSpPr>
            <p:nvPr/>
          </p:nvGrpSpPr>
          <p:grpSpPr bwMode="auto">
            <a:xfrm>
              <a:off x="3840" y="2400"/>
              <a:ext cx="1296" cy="528"/>
              <a:chOff x="672" y="2880"/>
              <a:chExt cx="1296" cy="528"/>
            </a:xfrm>
            <a:grpFill/>
          </p:grpSpPr>
          <p:sp>
            <p:nvSpPr>
              <p:cNvPr id="26648" name="AutoShape 20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49" name="AutoShape 21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6643" name="Group 22"/>
            <p:cNvGrpSpPr>
              <a:grpSpLocks/>
            </p:cNvGrpSpPr>
            <p:nvPr/>
          </p:nvGrpSpPr>
          <p:grpSpPr bwMode="auto">
            <a:xfrm>
              <a:off x="480" y="2592"/>
              <a:ext cx="4464" cy="432"/>
              <a:chOff x="672" y="3360"/>
              <a:chExt cx="4464" cy="432"/>
            </a:xfrm>
            <a:grpFill/>
          </p:grpSpPr>
          <p:sp>
            <p:nvSpPr>
              <p:cNvPr id="26644" name="AutoShape 23"/>
              <p:cNvSpPr>
                <a:spLocks noChangeArrowheads="1"/>
              </p:cNvSpPr>
              <p:nvPr/>
            </p:nvSpPr>
            <p:spPr bwMode="auto">
              <a:xfrm>
                <a:off x="672" y="336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45" name="AutoShape 24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46" name="AutoShape 25"/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647" name="AutoShape 26"/>
              <p:cNvSpPr>
                <a:spLocks noChangeArrowheads="1"/>
              </p:cNvSpPr>
              <p:nvPr/>
            </p:nvSpPr>
            <p:spPr bwMode="auto">
              <a:xfrm>
                <a:off x="3936" y="3360"/>
                <a:ext cx="1200" cy="432"/>
              </a:xfrm>
              <a:prstGeom prst="cube">
                <a:avLst>
                  <a:gd name="adj" fmla="val 25000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57403" name="Text Box 27"/>
          <p:cNvSpPr txBox="1">
            <a:spLocks noChangeArrowheads="1"/>
          </p:cNvSpPr>
          <p:nvPr/>
        </p:nvSpPr>
        <p:spPr bwMode="auto">
          <a:xfrm>
            <a:off x="4343400" y="5105400"/>
            <a:ext cx="3505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EB051B"/>
                </a:solidFill>
              </a:rPr>
              <a:t>Affordability Period</a:t>
            </a:r>
            <a:endParaRPr lang="en-US" sz="2000" dirty="0">
              <a:solidFill>
                <a:srgbClr val="EB051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404" name="Text Box 28"/>
          <p:cNvSpPr txBox="1">
            <a:spLocks noChangeArrowheads="1"/>
          </p:cNvSpPr>
          <p:nvPr/>
        </p:nvSpPr>
        <p:spPr bwMode="auto">
          <a:xfrm>
            <a:off x="914400" y="51054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EB051B"/>
                </a:solidFill>
              </a:rPr>
              <a:t>Rent Limits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1524000" y="38100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1">
                <a:solidFill>
                  <a:srgbClr val="EB051B"/>
                </a:solidFill>
              </a:rPr>
              <a:t>Income Limits</a:t>
            </a:r>
            <a:endParaRPr lang="en-US" altLang="en-US" sz="2000" b="1" i="1">
              <a:solidFill>
                <a:srgbClr val="009900"/>
              </a:solidFill>
            </a:endParaRPr>
          </a:p>
        </p:txBody>
      </p:sp>
      <p:sp>
        <p:nvSpPr>
          <p:cNvPr id="357406" name="Text Box 30"/>
          <p:cNvSpPr txBox="1">
            <a:spLocks noChangeArrowheads="1"/>
          </p:cNvSpPr>
          <p:nvPr/>
        </p:nvSpPr>
        <p:spPr bwMode="auto">
          <a:xfrm>
            <a:off x="6553200" y="3810000"/>
            <a:ext cx="2057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EB051B"/>
                </a:solidFill>
              </a:rPr>
              <a:t>Prop Standard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346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3" grpId="0" autoUpdateAnimBg="0"/>
      <p:bldP spid="357404" grpId="0" autoUpdateAnimBg="0"/>
      <p:bldP spid="357405" grpId="0" autoUpdateAnimBg="0"/>
      <p:bldP spid="3574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 Cornerstone 1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Occupancy:</a:t>
            </a:r>
          </a:p>
          <a:p>
            <a:pPr lvl="2"/>
            <a:r>
              <a:rPr lang="en-US" dirty="0"/>
              <a:t>If 5+ units, at least 20% @ 50% AMI (VLI): “Project Rule”</a:t>
            </a:r>
          </a:p>
          <a:p>
            <a:pPr lvl="2"/>
            <a:r>
              <a:rPr lang="en-US" dirty="0"/>
              <a:t>90% initial occupants @ 60% AMI: “Program Rule”</a:t>
            </a:r>
          </a:p>
          <a:p>
            <a:pPr lvl="2"/>
            <a:r>
              <a:rPr lang="en-US" dirty="0"/>
              <a:t>All assisted units @ 80% AMI (LI)</a:t>
            </a:r>
          </a:p>
          <a:p>
            <a:r>
              <a:rPr lang="en-US" dirty="0"/>
              <a:t>If less than 100%, fixed v. floating</a:t>
            </a:r>
          </a:p>
          <a:p>
            <a:pPr lvl="2"/>
            <a:r>
              <a:rPr lang="en-US" dirty="0"/>
              <a:t>Cost allocation to determine unit mix</a:t>
            </a:r>
          </a:p>
          <a:p>
            <a:r>
              <a:rPr lang="en-US" altLang="en-US" dirty="0"/>
              <a:t>18 months from completion to initially occupy assisted units (or repay)</a:t>
            </a:r>
          </a:p>
          <a:p>
            <a:pPr lvl="2"/>
            <a:r>
              <a:rPr lang="en-US" altLang="en-US" dirty="0"/>
              <a:t>HUD requires report after 6 months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CBDD-950C-4EE7-AC50-3692BAA0CE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409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 Cornerstone 2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Rent limits:</a:t>
            </a:r>
          </a:p>
          <a:p>
            <a:pPr lvl="2"/>
            <a:r>
              <a:rPr lang="en-US" dirty="0"/>
              <a:t>Published annually by HUD:</a:t>
            </a:r>
          </a:p>
          <a:p>
            <a:pPr lvl="3"/>
            <a:r>
              <a:rPr lang="en-US" dirty="0"/>
              <a:t>LI units:  lesser of 30% at 65% or FMR</a:t>
            </a:r>
          </a:p>
          <a:p>
            <a:pPr lvl="3"/>
            <a:r>
              <a:rPr lang="en-US" dirty="0"/>
              <a:t>VLI:  lesser of 30% @ 50% or FMR</a:t>
            </a:r>
          </a:p>
          <a:p>
            <a:pPr lvl="2"/>
            <a:r>
              <a:rPr lang="en-US" dirty="0"/>
              <a:t>Total contract rent </a:t>
            </a:r>
          </a:p>
          <a:p>
            <a:pPr lvl="3"/>
            <a:r>
              <a:rPr lang="en-US" dirty="0"/>
              <a:t>Includes TBRA payments</a:t>
            </a:r>
          </a:p>
          <a:p>
            <a:pPr lvl="3"/>
            <a:r>
              <a:rPr lang="en-US" dirty="0"/>
              <a:t>Project-based assistance exception</a:t>
            </a:r>
          </a:p>
          <a:p>
            <a:pPr lvl="2"/>
            <a:r>
              <a:rPr lang="en-US" dirty="0"/>
              <a:t>Adjusted for tenant-paid utilities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CBDD-950C-4EE7-AC50-3692BAA0CE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8817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 Cornerstone 3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Property Standards:</a:t>
            </a:r>
          </a:p>
          <a:p>
            <a:pPr lvl="2"/>
            <a:r>
              <a:rPr lang="en-US" dirty="0"/>
              <a:t>State/local codes &amp; UPCS (2013 rule)</a:t>
            </a:r>
          </a:p>
          <a:p>
            <a:pPr lvl="3"/>
            <a:r>
              <a:rPr lang="en-US" dirty="0"/>
              <a:t>HUD to issue further guidance</a:t>
            </a:r>
          </a:p>
          <a:p>
            <a:pPr lvl="2"/>
            <a:r>
              <a:rPr lang="en-US" dirty="0"/>
              <a:t>Accessibility </a:t>
            </a:r>
          </a:p>
          <a:p>
            <a:pPr lvl="2"/>
            <a:r>
              <a:rPr lang="en-US" dirty="0"/>
              <a:t>Lead-based paint:</a:t>
            </a:r>
          </a:p>
          <a:p>
            <a:pPr lvl="3"/>
            <a:r>
              <a:rPr lang="en-US" dirty="0"/>
              <a:t>annual: visual assessment, paint stabilization </a:t>
            </a:r>
          </a:p>
          <a:p>
            <a:pPr lvl="2"/>
            <a:r>
              <a:rPr lang="en-US" dirty="0"/>
              <a:t>HAUs must pass inspection:</a:t>
            </a:r>
          </a:p>
          <a:p>
            <a:pPr lvl="3"/>
            <a:r>
              <a:rPr lang="en-US" dirty="0"/>
              <a:t>prior to occupancy </a:t>
            </a:r>
          </a:p>
          <a:p>
            <a:pPr lvl="3"/>
            <a:r>
              <a:rPr lang="en-US" dirty="0"/>
              <a:t>during the compliance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CBDD-950C-4EE7-AC50-3692BAA0CED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3797" name="Picture 4" descr="pe014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4514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Compliance Cornerstone 4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“Affordability Period”</a:t>
            </a:r>
          </a:p>
          <a:p>
            <a:pPr lvl="2"/>
            <a:r>
              <a:rPr lang="en-US" dirty="0"/>
              <a:t>less than $15,000 HOME/unit        	  5 </a:t>
            </a:r>
            <a:r>
              <a:rPr lang="en-US" dirty="0" err="1"/>
              <a:t>yrs</a:t>
            </a:r>
            <a:endParaRPr lang="en-US" dirty="0"/>
          </a:p>
          <a:p>
            <a:pPr lvl="2"/>
            <a:r>
              <a:rPr lang="en-US" dirty="0"/>
              <a:t>$15,000 - $40,000               			10 </a:t>
            </a:r>
            <a:r>
              <a:rPr lang="en-US" dirty="0" err="1"/>
              <a:t>yrs</a:t>
            </a:r>
            <a:endParaRPr lang="en-US" dirty="0"/>
          </a:p>
          <a:p>
            <a:pPr lvl="2"/>
            <a:r>
              <a:rPr lang="en-US" dirty="0"/>
              <a:t>greater than $40,000 or refinance	15 </a:t>
            </a:r>
            <a:r>
              <a:rPr lang="en-US" dirty="0" err="1"/>
              <a:t>yrs</a:t>
            </a:r>
            <a:endParaRPr lang="en-US" dirty="0"/>
          </a:p>
          <a:p>
            <a:pPr lvl="2"/>
            <a:r>
              <a:rPr lang="en-US" dirty="0"/>
              <a:t>new construction 				20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PJ can have longer local restrictions </a:t>
            </a:r>
          </a:p>
          <a:p>
            <a:r>
              <a:rPr lang="en-US" dirty="0"/>
              <a:t>Affordability period starts w/ IDIS “completion”</a:t>
            </a:r>
          </a:p>
          <a:p>
            <a:pPr lvl="2"/>
            <a:r>
              <a:rPr lang="en-US" dirty="0"/>
              <a:t>Construction completion; prop standards; funds disbursed</a:t>
            </a:r>
          </a:p>
          <a:p>
            <a:r>
              <a:rPr lang="en-US" dirty="0"/>
              <a:t>Secured by deed restriction/covenant</a:t>
            </a:r>
          </a:p>
          <a:p>
            <a:pPr lvl="2"/>
            <a:r>
              <a:rPr lang="en-US" dirty="0"/>
              <a:t>Regulatory Agreement, note &amp; mortgage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CBDD-950C-4EE7-AC50-3692BAA0CED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8784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2684</Words>
  <Application>Microsoft Office PowerPoint</Application>
  <PresentationFormat>On-screen Show (4:3)</PresentationFormat>
  <Paragraphs>418</Paragraphs>
  <Slides>40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Corbel</vt:lpstr>
      <vt:lpstr>Georgia</vt:lpstr>
      <vt:lpstr>Humanst521 BT</vt:lpstr>
      <vt:lpstr>Impact</vt:lpstr>
      <vt:lpstr>Tahoma</vt:lpstr>
      <vt:lpstr>Times New Roman</vt:lpstr>
      <vt:lpstr>Basis</vt:lpstr>
      <vt:lpstr>HOME Rental Project Compliance</vt:lpstr>
      <vt:lpstr>Agenda</vt:lpstr>
      <vt:lpstr>PowerPoint Presentation</vt:lpstr>
      <vt:lpstr>HOME Policy Resources</vt:lpstr>
      <vt:lpstr>HOME Rental Housing</vt:lpstr>
      <vt:lpstr>Compliance Cornerstone 1</vt:lpstr>
      <vt:lpstr>Compliance Cornerstone 2</vt:lpstr>
      <vt:lpstr>Compliance Cornerstone 3</vt:lpstr>
      <vt:lpstr>Compliance Cornerstone 4</vt:lpstr>
      <vt:lpstr>PowerPoint Presentation</vt:lpstr>
      <vt:lpstr>HOME + Other Funds</vt:lpstr>
      <vt:lpstr>Combining Rules</vt:lpstr>
      <vt:lpstr>HOME &amp; Project Based Assistance </vt:lpstr>
      <vt:lpstr>PowerPoint Presentation</vt:lpstr>
      <vt:lpstr>Disclaimer</vt:lpstr>
      <vt:lpstr>HOME Units in LIHTC Projects</vt:lpstr>
      <vt:lpstr>Key Regulatory Differences</vt:lpstr>
      <vt:lpstr>Occupancy/Unit Mix</vt:lpstr>
      <vt:lpstr>Fair Housing/Affirmative Marketing</vt:lpstr>
      <vt:lpstr>Income Limits</vt:lpstr>
      <vt:lpstr>Income Definition &amp; Verification</vt:lpstr>
      <vt:lpstr>Student Households</vt:lpstr>
      <vt:lpstr>HOME Conflict of Interest</vt:lpstr>
      <vt:lpstr>HOME Rents ≠ LIHTC Rents</vt:lpstr>
      <vt:lpstr>Utility Allowance</vt:lpstr>
      <vt:lpstr>Rents, cont.</vt:lpstr>
      <vt:lpstr>Lease Requirements</vt:lpstr>
      <vt:lpstr>Property Standards</vt:lpstr>
      <vt:lpstr>PowerPoint Presentation</vt:lpstr>
      <vt:lpstr>Affordability/Compliance Period</vt:lpstr>
      <vt:lpstr>Income Re-examination </vt:lpstr>
      <vt:lpstr>Maintaining the Unit Mix</vt:lpstr>
      <vt:lpstr>Over Income</vt:lpstr>
      <vt:lpstr>HOME &amp; LIHTC:  Over Income</vt:lpstr>
      <vt:lpstr>Rent Changes/Approval </vt:lpstr>
      <vt:lpstr>Terminating Tenancy</vt:lpstr>
      <vt:lpstr>Property Standards</vt:lpstr>
      <vt:lpstr>Monitoring</vt:lpstr>
      <vt:lpstr>PowerPoint Presentation</vt:lpstr>
      <vt:lpstr>It’s a Wrap!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Rental Project Compliance</dc:title>
  <dc:creator>Monte Franke</dc:creator>
  <cp:lastModifiedBy>Monte Franke</cp:lastModifiedBy>
  <cp:revision>1</cp:revision>
  <dcterms:created xsi:type="dcterms:W3CDTF">2019-11-03T21:24:08Z</dcterms:created>
  <dcterms:modified xsi:type="dcterms:W3CDTF">2019-11-17T21:40:18Z</dcterms:modified>
</cp:coreProperties>
</file>